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1" r:id="rId5"/>
    <p:sldId id="269" r:id="rId6"/>
    <p:sldId id="268" r:id="rId7"/>
    <p:sldId id="273" r:id="rId8"/>
    <p:sldId id="262" r:id="rId9"/>
    <p:sldId id="263" r:id="rId10"/>
    <p:sldId id="275" r:id="rId11"/>
    <p:sldId id="276" r:id="rId12"/>
    <p:sldId id="277" r:id="rId13"/>
    <p:sldId id="270" r:id="rId14"/>
    <p:sldId id="278" r:id="rId15"/>
    <p:sldId id="279" r:id="rId16"/>
    <p:sldId id="280" r:id="rId17"/>
    <p:sldId id="261" r:id="rId18"/>
    <p:sldId id="266" r:id="rId19"/>
    <p:sldId id="281" r:id="rId20"/>
    <p:sldId id="264" r:id="rId21"/>
    <p:sldId id="265" r:id="rId22"/>
    <p:sldId id="272" r:id="rId23"/>
    <p:sldId id="282" r:id="rId24"/>
    <p:sldId id="283" r:id="rId25"/>
    <p:sldId id="287" r:id="rId26"/>
    <p:sldId id="260" r:id="rId27"/>
    <p:sldId id="285" r:id="rId28"/>
    <p:sldId id="286" r:id="rId29"/>
    <p:sldId id="284" r:id="rId30"/>
    <p:sldId id="257"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sorterViewPr>
    <p:cViewPr>
      <p:scale>
        <a:sx n="100" d="100"/>
        <a:sy n="100" d="100"/>
      </p:scale>
      <p:origin x="0" y="-3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Gamota" userId="07a87843a2801fed" providerId="LiveId" clId="{BC6625D5-3B04-4C9F-8759-694584B5DAF5}"/>
    <pc:docChg chg="custSel addSld delSld modSld sldOrd">
      <pc:chgData name="George Gamota" userId="07a87843a2801fed" providerId="LiveId" clId="{BC6625D5-3B04-4C9F-8759-694584B5DAF5}" dt="2019-02-27T04:15:04.538" v="2242" actId="20577"/>
      <pc:docMkLst>
        <pc:docMk/>
      </pc:docMkLst>
      <pc:sldChg chg="modSp">
        <pc:chgData name="George Gamota" userId="07a87843a2801fed" providerId="LiveId" clId="{BC6625D5-3B04-4C9F-8759-694584B5DAF5}" dt="2019-01-12T15:40:26.806" v="34" actId="20577"/>
        <pc:sldMkLst>
          <pc:docMk/>
          <pc:sldMk cId="101396167" sldId="256"/>
        </pc:sldMkLst>
        <pc:spChg chg="mod">
          <ac:chgData name="George Gamota" userId="07a87843a2801fed" providerId="LiveId" clId="{BC6625D5-3B04-4C9F-8759-694584B5DAF5}" dt="2019-01-12T15:40:18.008" v="21" actId="20577"/>
          <ac:spMkLst>
            <pc:docMk/>
            <pc:sldMk cId="101396167" sldId="256"/>
            <ac:spMk id="2" creationId="{55933389-6A9C-4A7E-8770-44858C6879A7}"/>
          </ac:spMkLst>
        </pc:spChg>
        <pc:spChg chg="mod">
          <ac:chgData name="George Gamota" userId="07a87843a2801fed" providerId="LiveId" clId="{BC6625D5-3B04-4C9F-8759-694584B5DAF5}" dt="2019-01-12T15:40:26.806" v="34" actId="20577"/>
          <ac:spMkLst>
            <pc:docMk/>
            <pc:sldMk cId="101396167" sldId="256"/>
            <ac:spMk id="3" creationId="{984DE8A3-2D7D-433C-B9D1-2E739BCD8DBB}"/>
          </ac:spMkLst>
        </pc:spChg>
      </pc:sldChg>
      <pc:sldChg chg="modSp">
        <pc:chgData name="George Gamota" userId="07a87843a2801fed" providerId="LiveId" clId="{BC6625D5-3B04-4C9F-8759-694584B5DAF5}" dt="2019-02-27T03:08:13.802" v="2174" actId="2"/>
        <pc:sldMkLst>
          <pc:docMk/>
          <pc:sldMk cId="4270975950" sldId="257"/>
        </pc:sldMkLst>
        <pc:spChg chg="mod">
          <ac:chgData name="George Gamota" userId="07a87843a2801fed" providerId="LiveId" clId="{BC6625D5-3B04-4C9F-8759-694584B5DAF5}" dt="2019-02-27T03:08:04.555" v="2172" actId="313"/>
          <ac:spMkLst>
            <pc:docMk/>
            <pc:sldMk cId="4270975950" sldId="257"/>
            <ac:spMk id="2" creationId="{876406DB-C45F-4355-98BD-D1B8E390857C}"/>
          </ac:spMkLst>
        </pc:spChg>
        <pc:spChg chg="mod">
          <ac:chgData name="George Gamota" userId="07a87843a2801fed" providerId="LiveId" clId="{BC6625D5-3B04-4C9F-8759-694584B5DAF5}" dt="2019-02-27T03:08:13.802" v="2174" actId="2"/>
          <ac:spMkLst>
            <pc:docMk/>
            <pc:sldMk cId="4270975950" sldId="257"/>
            <ac:spMk id="3" creationId="{3ECB9650-B94F-4C10-B9E2-9CD269AB1D01}"/>
          </ac:spMkLst>
        </pc:spChg>
      </pc:sldChg>
      <pc:sldChg chg="modSp add">
        <pc:chgData name="George Gamota" userId="07a87843a2801fed" providerId="LiveId" clId="{BC6625D5-3B04-4C9F-8759-694584B5DAF5}" dt="2019-02-25T03:14:34.470" v="813" actId="20577"/>
        <pc:sldMkLst>
          <pc:docMk/>
          <pc:sldMk cId="4174155524" sldId="258"/>
        </pc:sldMkLst>
        <pc:spChg chg="mod">
          <ac:chgData name="George Gamota" userId="07a87843a2801fed" providerId="LiveId" clId="{BC6625D5-3B04-4C9F-8759-694584B5DAF5}" dt="2019-01-12T15:40:56.841" v="55" actId="20577"/>
          <ac:spMkLst>
            <pc:docMk/>
            <pc:sldMk cId="4174155524" sldId="258"/>
            <ac:spMk id="2" creationId="{DCE7C795-09A4-43C4-9E0F-BC62F8ECB33C}"/>
          </ac:spMkLst>
        </pc:spChg>
        <pc:spChg chg="mod">
          <ac:chgData name="George Gamota" userId="07a87843a2801fed" providerId="LiveId" clId="{BC6625D5-3B04-4C9F-8759-694584B5DAF5}" dt="2019-02-25T03:14:34.470" v="813" actId="20577"/>
          <ac:spMkLst>
            <pc:docMk/>
            <pc:sldMk cId="4174155524" sldId="258"/>
            <ac:spMk id="3" creationId="{28E159FB-5E0F-4632-B442-5FE88675400D}"/>
          </ac:spMkLst>
        </pc:spChg>
      </pc:sldChg>
      <pc:sldChg chg="modSp add">
        <pc:chgData name="George Gamota" userId="07a87843a2801fed" providerId="LiveId" clId="{BC6625D5-3B04-4C9F-8759-694584B5DAF5}" dt="2019-02-25T03:15:24.211" v="815" actId="20577"/>
        <pc:sldMkLst>
          <pc:docMk/>
          <pc:sldMk cId="1673836127" sldId="259"/>
        </pc:sldMkLst>
        <pc:spChg chg="mod">
          <ac:chgData name="George Gamota" userId="07a87843a2801fed" providerId="LiveId" clId="{BC6625D5-3B04-4C9F-8759-694584B5DAF5}" dt="2019-02-25T03:15:24.211" v="815" actId="20577"/>
          <ac:spMkLst>
            <pc:docMk/>
            <pc:sldMk cId="1673836127" sldId="259"/>
            <ac:spMk id="2" creationId="{9393362A-135D-429A-9B23-9587ECB66B04}"/>
          </ac:spMkLst>
        </pc:spChg>
        <pc:spChg chg="mod">
          <ac:chgData name="George Gamota" userId="07a87843a2801fed" providerId="LiveId" clId="{BC6625D5-3B04-4C9F-8759-694584B5DAF5}" dt="2019-02-22T05:07:07.298" v="740" actId="20577"/>
          <ac:spMkLst>
            <pc:docMk/>
            <pc:sldMk cId="1673836127" sldId="259"/>
            <ac:spMk id="3" creationId="{68569274-F59E-468D-8B37-E1FE040978E2}"/>
          </ac:spMkLst>
        </pc:spChg>
      </pc:sldChg>
      <pc:sldChg chg="modSp add">
        <pc:chgData name="George Gamota" userId="07a87843a2801fed" providerId="LiveId" clId="{BC6625D5-3B04-4C9F-8759-694584B5DAF5}" dt="2019-02-27T03:09:34.772" v="2189" actId="313"/>
        <pc:sldMkLst>
          <pc:docMk/>
          <pc:sldMk cId="2354789964" sldId="260"/>
        </pc:sldMkLst>
        <pc:spChg chg="mod">
          <ac:chgData name="George Gamota" userId="07a87843a2801fed" providerId="LiveId" clId="{BC6625D5-3B04-4C9F-8759-694584B5DAF5}" dt="2019-01-12T15:44:49.327" v="191" actId="20577"/>
          <ac:spMkLst>
            <pc:docMk/>
            <pc:sldMk cId="2354789964" sldId="260"/>
            <ac:spMk id="2" creationId="{96820C71-8161-4061-BA24-6DEE69FF56CC}"/>
          </ac:spMkLst>
        </pc:spChg>
        <pc:spChg chg="mod">
          <ac:chgData name="George Gamota" userId="07a87843a2801fed" providerId="LiveId" clId="{BC6625D5-3B04-4C9F-8759-694584B5DAF5}" dt="2019-02-27T03:09:34.772" v="2189" actId="313"/>
          <ac:spMkLst>
            <pc:docMk/>
            <pc:sldMk cId="2354789964" sldId="260"/>
            <ac:spMk id="3" creationId="{C752F2BD-80DD-4C24-A941-3A16C1B6FB24}"/>
          </ac:spMkLst>
        </pc:spChg>
      </pc:sldChg>
      <pc:sldChg chg="modSp add ord">
        <pc:chgData name="George Gamota" userId="07a87843a2801fed" providerId="LiveId" clId="{BC6625D5-3B04-4C9F-8759-694584B5DAF5}" dt="2019-02-27T03:09:14.419" v="2186" actId="313"/>
        <pc:sldMkLst>
          <pc:docMk/>
          <pc:sldMk cId="1087410265" sldId="261"/>
        </pc:sldMkLst>
        <pc:spChg chg="mod">
          <ac:chgData name="George Gamota" userId="07a87843a2801fed" providerId="LiveId" clId="{BC6625D5-3B04-4C9F-8759-694584B5DAF5}" dt="2019-02-25T04:18:22.335" v="1581" actId="20577"/>
          <ac:spMkLst>
            <pc:docMk/>
            <pc:sldMk cId="1087410265" sldId="261"/>
            <ac:spMk id="2" creationId="{D21EC4A5-BAD6-45CD-ADF9-FFBF293FDAFD}"/>
          </ac:spMkLst>
        </pc:spChg>
        <pc:spChg chg="mod">
          <ac:chgData name="George Gamota" userId="07a87843a2801fed" providerId="LiveId" clId="{BC6625D5-3B04-4C9F-8759-694584B5DAF5}" dt="2019-02-27T03:09:14.419" v="2186" actId="313"/>
          <ac:spMkLst>
            <pc:docMk/>
            <pc:sldMk cId="1087410265" sldId="261"/>
            <ac:spMk id="3" creationId="{40361EED-AF7E-4C98-83BC-A79D3C194F5D}"/>
          </ac:spMkLst>
        </pc:spChg>
      </pc:sldChg>
      <pc:sldChg chg="addSp delSp modSp add">
        <pc:chgData name="George Gamota" userId="07a87843a2801fed" providerId="LiveId" clId="{BC6625D5-3B04-4C9F-8759-694584B5DAF5}" dt="2019-02-27T03:08:22.853" v="2176" actId="2"/>
        <pc:sldMkLst>
          <pc:docMk/>
          <pc:sldMk cId="3860086846" sldId="262"/>
        </pc:sldMkLst>
        <pc:spChg chg="del">
          <ac:chgData name="George Gamota" userId="07a87843a2801fed" providerId="LiveId" clId="{BC6625D5-3B04-4C9F-8759-694584B5DAF5}" dt="2019-01-12T15:51:05.098" v="308"/>
          <ac:spMkLst>
            <pc:docMk/>
            <pc:sldMk cId="3860086846" sldId="262"/>
            <ac:spMk id="2" creationId="{37419EA4-D7C6-4E82-B8DF-BF66233A1A12}"/>
          </ac:spMkLst>
        </pc:spChg>
        <pc:spChg chg="del">
          <ac:chgData name="George Gamota" userId="07a87843a2801fed" providerId="LiveId" clId="{BC6625D5-3B04-4C9F-8759-694584B5DAF5}" dt="2019-01-12T15:51:05.098" v="308"/>
          <ac:spMkLst>
            <pc:docMk/>
            <pc:sldMk cId="3860086846" sldId="262"/>
            <ac:spMk id="3" creationId="{F87C4C6D-2D01-4901-B3A6-46B4C3D945DD}"/>
          </ac:spMkLst>
        </pc:spChg>
        <pc:spChg chg="add mod">
          <ac:chgData name="George Gamota" userId="07a87843a2801fed" providerId="LiveId" clId="{BC6625D5-3B04-4C9F-8759-694584B5DAF5}" dt="2019-02-27T03:08:22.853" v="2176" actId="2"/>
          <ac:spMkLst>
            <pc:docMk/>
            <pc:sldMk cId="3860086846" sldId="262"/>
            <ac:spMk id="4" creationId="{7B82AD8C-3BA9-4EE5-817F-F46F63CF5BAA}"/>
          </ac:spMkLst>
        </pc:spChg>
        <pc:spChg chg="add del">
          <ac:chgData name="George Gamota" userId="07a87843a2801fed" providerId="LiveId" clId="{BC6625D5-3B04-4C9F-8759-694584B5DAF5}" dt="2019-01-12T15:51:20.137" v="312"/>
          <ac:spMkLst>
            <pc:docMk/>
            <pc:sldMk cId="3860086846" sldId="262"/>
            <ac:spMk id="5" creationId="{6100915A-B65C-41F1-A293-E136E288C0CA}"/>
          </ac:spMkLst>
        </pc:spChg>
        <pc:picChg chg="add mod">
          <ac:chgData name="George Gamota" userId="07a87843a2801fed" providerId="LiveId" clId="{BC6625D5-3B04-4C9F-8759-694584B5DAF5}" dt="2019-01-12T15:51:34.558" v="315" actId="1076"/>
          <ac:picMkLst>
            <pc:docMk/>
            <pc:sldMk cId="3860086846" sldId="262"/>
            <ac:picMk id="6" creationId="{B32F6000-8F06-4CD4-B073-F061BB2DED38}"/>
          </ac:picMkLst>
        </pc:picChg>
      </pc:sldChg>
      <pc:sldChg chg="addSp modSp add">
        <pc:chgData name="George Gamota" userId="07a87843a2801fed" providerId="LiveId" clId="{BC6625D5-3B04-4C9F-8759-694584B5DAF5}" dt="2019-02-27T03:08:24.317" v="2177" actId="2"/>
        <pc:sldMkLst>
          <pc:docMk/>
          <pc:sldMk cId="1961893757" sldId="263"/>
        </pc:sldMkLst>
        <pc:spChg chg="mod">
          <ac:chgData name="George Gamota" userId="07a87843a2801fed" providerId="LiveId" clId="{BC6625D5-3B04-4C9F-8759-694584B5DAF5}" dt="2019-02-27T03:08:24.317" v="2177" actId="2"/>
          <ac:spMkLst>
            <pc:docMk/>
            <pc:sldMk cId="1961893757" sldId="263"/>
            <ac:spMk id="2" creationId="{A22A15F0-EB0E-48E5-8327-CFE0F7E2E36C}"/>
          </ac:spMkLst>
        </pc:spChg>
        <pc:spChg chg="add mod">
          <ac:chgData name="George Gamota" userId="07a87843a2801fed" providerId="LiveId" clId="{BC6625D5-3B04-4C9F-8759-694584B5DAF5}" dt="2019-01-12T16:12:38.868" v="347" actId="20577"/>
          <ac:spMkLst>
            <pc:docMk/>
            <pc:sldMk cId="1961893757" sldId="263"/>
            <ac:spMk id="3" creationId="{DE1809CD-13B2-4948-9BA3-528ECB25E892}"/>
          </ac:spMkLst>
        </pc:spChg>
        <pc:picChg chg="add">
          <ac:chgData name="George Gamota" userId="07a87843a2801fed" providerId="LiveId" clId="{BC6625D5-3B04-4C9F-8759-694584B5DAF5}" dt="2019-01-12T16:09:17.493" v="337"/>
          <ac:picMkLst>
            <pc:docMk/>
            <pc:sldMk cId="1961893757" sldId="263"/>
            <ac:picMk id="1026" creationId="{2DCE6335-15F1-4498-AC01-7921709257EA}"/>
          </ac:picMkLst>
        </pc:picChg>
      </pc:sldChg>
      <pc:sldChg chg="modSp add ord">
        <pc:chgData name="George Gamota" userId="07a87843a2801fed" providerId="LiveId" clId="{BC6625D5-3B04-4C9F-8759-694584B5DAF5}" dt="2019-02-25T05:32:54.127" v="1984" actId="20577"/>
        <pc:sldMkLst>
          <pc:docMk/>
          <pc:sldMk cId="1383679079" sldId="264"/>
        </pc:sldMkLst>
        <pc:spChg chg="mod">
          <ac:chgData name="George Gamota" userId="07a87843a2801fed" providerId="LiveId" clId="{BC6625D5-3B04-4C9F-8759-694584B5DAF5}" dt="2019-01-12T18:08:53.087" v="367" actId="20577"/>
          <ac:spMkLst>
            <pc:docMk/>
            <pc:sldMk cId="1383679079" sldId="264"/>
            <ac:spMk id="2" creationId="{2FD3B433-22A3-405A-8276-26F9148EB784}"/>
          </ac:spMkLst>
        </pc:spChg>
        <pc:spChg chg="mod">
          <ac:chgData name="George Gamota" userId="07a87843a2801fed" providerId="LiveId" clId="{BC6625D5-3B04-4C9F-8759-694584B5DAF5}" dt="2019-02-25T05:32:54.127" v="1984" actId="20577"/>
          <ac:spMkLst>
            <pc:docMk/>
            <pc:sldMk cId="1383679079" sldId="264"/>
            <ac:spMk id="3" creationId="{9684D0B2-A20A-429B-BA5C-17A794051BFF}"/>
          </ac:spMkLst>
        </pc:spChg>
      </pc:sldChg>
      <pc:sldChg chg="addSp delSp modSp add ord">
        <pc:chgData name="George Gamota" userId="07a87843a2801fed" providerId="LiveId" clId="{BC6625D5-3B04-4C9F-8759-694584B5DAF5}" dt="2019-02-25T05:33:50.266" v="2003" actId="255"/>
        <pc:sldMkLst>
          <pc:docMk/>
          <pc:sldMk cId="2788955402" sldId="265"/>
        </pc:sldMkLst>
        <pc:spChg chg="del">
          <ac:chgData name="George Gamota" userId="07a87843a2801fed" providerId="LiveId" clId="{BC6625D5-3B04-4C9F-8759-694584B5DAF5}" dt="2019-02-16T04:46:54.797" v="384"/>
          <ac:spMkLst>
            <pc:docMk/>
            <pc:sldMk cId="2788955402" sldId="265"/>
            <ac:spMk id="2" creationId="{E99A2382-2F2D-4D63-A24B-8BF129070120}"/>
          </ac:spMkLst>
        </pc:spChg>
        <pc:spChg chg="del">
          <ac:chgData name="George Gamota" userId="07a87843a2801fed" providerId="LiveId" clId="{BC6625D5-3B04-4C9F-8759-694584B5DAF5}" dt="2019-02-16T04:46:54.797" v="384"/>
          <ac:spMkLst>
            <pc:docMk/>
            <pc:sldMk cId="2788955402" sldId="265"/>
            <ac:spMk id="3" creationId="{7203BCB1-8456-401A-9049-132E60972E45}"/>
          </ac:spMkLst>
        </pc:spChg>
        <pc:spChg chg="add mod">
          <ac:chgData name="George Gamota" userId="07a87843a2801fed" providerId="LiveId" clId="{BC6625D5-3B04-4C9F-8759-694584B5DAF5}" dt="2019-02-25T05:33:50.266" v="2003" actId="255"/>
          <ac:spMkLst>
            <pc:docMk/>
            <pc:sldMk cId="2788955402" sldId="265"/>
            <ac:spMk id="4" creationId="{135592A9-84C0-49CC-9993-4D3A7D7254C0}"/>
          </ac:spMkLst>
        </pc:spChg>
        <pc:picChg chg="add mod">
          <ac:chgData name="George Gamota" userId="07a87843a2801fed" providerId="LiveId" clId="{BC6625D5-3B04-4C9F-8759-694584B5DAF5}" dt="2019-02-16T04:47:07.598" v="386" actId="1076"/>
          <ac:picMkLst>
            <pc:docMk/>
            <pc:sldMk cId="2788955402" sldId="265"/>
            <ac:picMk id="5" creationId="{FE427E22-D95E-4B9F-84FA-38D4636C0F1C}"/>
          </ac:picMkLst>
        </pc:picChg>
      </pc:sldChg>
      <pc:sldChg chg="addSp delSp modSp add">
        <pc:chgData name="George Gamota" userId="07a87843a2801fed" providerId="LiveId" clId="{BC6625D5-3B04-4C9F-8759-694584B5DAF5}" dt="2019-02-27T03:09:24.612" v="2187" actId="2"/>
        <pc:sldMkLst>
          <pc:docMk/>
          <pc:sldMk cId="931992027" sldId="266"/>
        </pc:sldMkLst>
        <pc:spChg chg="add mod">
          <ac:chgData name="George Gamota" userId="07a87843a2801fed" providerId="LiveId" clId="{BC6625D5-3B04-4C9F-8759-694584B5DAF5}" dt="2019-02-27T03:09:24.612" v="2187" actId="2"/>
          <ac:spMkLst>
            <pc:docMk/>
            <pc:sldMk cId="931992027" sldId="266"/>
            <ac:spMk id="2" creationId="{C0278E93-3239-4E21-85B6-2B5C1114C264}"/>
          </ac:spMkLst>
        </pc:spChg>
        <pc:spChg chg="del">
          <ac:chgData name="George Gamota" userId="07a87843a2801fed" providerId="LiveId" clId="{BC6625D5-3B04-4C9F-8759-694584B5DAF5}" dt="2019-02-20T05:13:45.878" v="442"/>
          <ac:spMkLst>
            <pc:docMk/>
            <pc:sldMk cId="931992027" sldId="266"/>
            <ac:spMk id="2" creationId="{E9723687-016B-44CE-830D-1E27155A8866}"/>
          </ac:spMkLst>
        </pc:spChg>
        <pc:spChg chg="del">
          <ac:chgData name="George Gamota" userId="07a87843a2801fed" providerId="LiveId" clId="{BC6625D5-3B04-4C9F-8759-694584B5DAF5}" dt="2019-02-20T05:13:45.878" v="442"/>
          <ac:spMkLst>
            <pc:docMk/>
            <pc:sldMk cId="931992027" sldId="266"/>
            <ac:spMk id="3" creationId="{2E372CA9-099D-4FDC-BF99-36D7292257A7}"/>
          </ac:spMkLst>
        </pc:spChg>
        <pc:picChg chg="add mod">
          <ac:chgData name="George Gamota" userId="07a87843a2801fed" providerId="LiveId" clId="{BC6625D5-3B04-4C9F-8759-694584B5DAF5}" dt="2019-02-25T04:24:18.295" v="1639" actId="1076"/>
          <ac:picMkLst>
            <pc:docMk/>
            <pc:sldMk cId="931992027" sldId="266"/>
            <ac:picMk id="4" creationId="{2CBFB56A-A4ED-42EB-8EC6-6F0FA832B89B}"/>
          </ac:picMkLst>
        </pc:picChg>
      </pc:sldChg>
      <pc:sldChg chg="addSp modSp add ord">
        <pc:chgData name="George Gamota" userId="07a87843a2801fed" providerId="LiveId" clId="{BC6625D5-3B04-4C9F-8759-694584B5DAF5}" dt="2019-02-25T05:37:15.034" v="2090" actId="20577"/>
        <pc:sldMkLst>
          <pc:docMk/>
          <pc:sldMk cId="1881175041" sldId="267"/>
        </pc:sldMkLst>
        <pc:spChg chg="mod">
          <ac:chgData name="George Gamota" userId="07a87843a2801fed" providerId="LiveId" clId="{BC6625D5-3B04-4C9F-8759-694584B5DAF5}" dt="2019-02-25T05:36:06.994" v="2017" actId="20577"/>
          <ac:spMkLst>
            <pc:docMk/>
            <pc:sldMk cId="1881175041" sldId="267"/>
            <ac:spMk id="2" creationId="{A39279FA-D301-4A30-A3E6-EE0B8A474C3D}"/>
          </ac:spMkLst>
        </pc:spChg>
        <pc:spChg chg="add mod">
          <ac:chgData name="George Gamota" userId="07a87843a2801fed" providerId="LiveId" clId="{BC6625D5-3B04-4C9F-8759-694584B5DAF5}" dt="2019-02-25T05:37:15.034" v="2090" actId="20577"/>
          <ac:spMkLst>
            <pc:docMk/>
            <pc:sldMk cId="1881175041" sldId="267"/>
            <ac:spMk id="3" creationId="{5DB0DF7F-FAFA-404D-A5F0-D8AF023679EC}"/>
          </ac:spMkLst>
        </pc:spChg>
      </pc:sldChg>
      <pc:sldChg chg="addSp delSp modSp add ord">
        <pc:chgData name="George Gamota" userId="07a87843a2801fed" providerId="LiveId" clId="{BC6625D5-3B04-4C9F-8759-694584B5DAF5}" dt="2019-02-25T03:21:01.535" v="845"/>
        <pc:sldMkLst>
          <pc:docMk/>
          <pc:sldMk cId="1985901942" sldId="268"/>
        </pc:sldMkLst>
        <pc:spChg chg="mod">
          <ac:chgData name="George Gamota" userId="07a87843a2801fed" providerId="LiveId" clId="{BC6625D5-3B04-4C9F-8759-694584B5DAF5}" dt="2019-02-21T18:46:37.169" v="658" actId="122"/>
          <ac:spMkLst>
            <pc:docMk/>
            <pc:sldMk cId="1985901942" sldId="268"/>
            <ac:spMk id="2" creationId="{02E546A4-48C8-4ED8-AD97-201C37CAEF0C}"/>
          </ac:spMkLst>
        </pc:spChg>
        <pc:spChg chg="del mod">
          <ac:chgData name="George Gamota" userId="07a87843a2801fed" providerId="LiveId" clId="{BC6625D5-3B04-4C9F-8759-694584B5DAF5}" dt="2019-02-21T18:45:08.920" v="650" actId="478"/>
          <ac:spMkLst>
            <pc:docMk/>
            <pc:sldMk cId="1985901942" sldId="268"/>
            <ac:spMk id="3" creationId="{B79C8FB3-A3FB-43B5-A5A8-3CFB5022CBF5}"/>
          </ac:spMkLst>
        </pc:spChg>
        <pc:spChg chg="add del mod">
          <ac:chgData name="George Gamota" userId="07a87843a2801fed" providerId="LiveId" clId="{BC6625D5-3B04-4C9F-8759-694584B5DAF5}" dt="2019-02-21T18:44:43.766" v="647" actId="478"/>
          <ac:spMkLst>
            <pc:docMk/>
            <pc:sldMk cId="1985901942" sldId="268"/>
            <ac:spMk id="4" creationId="{E55D0C01-E9C6-4B40-8902-48E70FC8FEC1}"/>
          </ac:spMkLst>
        </pc:spChg>
        <pc:spChg chg="add del mod">
          <ac:chgData name="George Gamota" userId="07a87843a2801fed" providerId="LiveId" clId="{BC6625D5-3B04-4C9F-8759-694584B5DAF5}" dt="2019-02-21T18:45:28.639" v="653"/>
          <ac:spMkLst>
            <pc:docMk/>
            <pc:sldMk cId="1985901942" sldId="268"/>
            <ac:spMk id="6" creationId="{F88CB913-D81D-4BBD-9843-21F238925159}"/>
          </ac:spMkLst>
        </pc:spChg>
        <pc:picChg chg="add mod">
          <ac:chgData name="George Gamota" userId="07a87843a2801fed" providerId="LiveId" clId="{BC6625D5-3B04-4C9F-8759-694584B5DAF5}" dt="2019-02-21T18:46:16.747" v="655" actId="1076"/>
          <ac:picMkLst>
            <pc:docMk/>
            <pc:sldMk cId="1985901942" sldId="268"/>
            <ac:picMk id="7" creationId="{28E7E6DC-01EE-460F-A50E-ED6DAECF7913}"/>
          </ac:picMkLst>
        </pc:picChg>
        <pc:picChg chg="add del mod">
          <ac:chgData name="George Gamota" userId="07a87843a2801fed" providerId="LiveId" clId="{BC6625D5-3B04-4C9F-8759-694584B5DAF5}" dt="2019-02-21T18:30:03.217" v="489" actId="478"/>
          <ac:picMkLst>
            <pc:docMk/>
            <pc:sldMk cId="1985901942" sldId="268"/>
            <ac:picMk id="1026" creationId="{73101076-9472-436C-8103-803A6FE00F88}"/>
          </ac:picMkLst>
        </pc:picChg>
        <pc:picChg chg="add del mod">
          <ac:chgData name="George Gamota" userId="07a87843a2801fed" providerId="LiveId" clId="{BC6625D5-3B04-4C9F-8759-694584B5DAF5}" dt="2019-02-21T18:44:48.905" v="648" actId="478"/>
          <ac:picMkLst>
            <pc:docMk/>
            <pc:sldMk cId="1985901942" sldId="268"/>
            <ac:picMk id="1028" creationId="{B1399014-D1B4-40D9-858C-F93EEBC2443C}"/>
          </ac:picMkLst>
        </pc:picChg>
      </pc:sldChg>
      <pc:sldChg chg="addSp modSp add ord">
        <pc:chgData name="George Gamota" userId="07a87843a2801fed" providerId="LiveId" clId="{BC6625D5-3B04-4C9F-8759-694584B5DAF5}" dt="2019-02-25T03:21:44.396" v="847"/>
        <pc:sldMkLst>
          <pc:docMk/>
          <pc:sldMk cId="1486982492" sldId="269"/>
        </pc:sldMkLst>
        <pc:spChg chg="mod">
          <ac:chgData name="George Gamota" userId="07a87843a2801fed" providerId="LiveId" clId="{BC6625D5-3B04-4C9F-8759-694584B5DAF5}" dt="2019-02-21T18:36:20.591" v="510" actId="20577"/>
          <ac:spMkLst>
            <pc:docMk/>
            <pc:sldMk cId="1486982492" sldId="269"/>
            <ac:spMk id="2" creationId="{B63F10EC-75AE-4C23-B3C0-C17059DD8F85}"/>
          </ac:spMkLst>
        </pc:spChg>
        <pc:spChg chg="mod">
          <ac:chgData name="George Gamota" userId="07a87843a2801fed" providerId="LiveId" clId="{BC6625D5-3B04-4C9F-8759-694584B5DAF5}" dt="2019-02-21T18:59:25.225" v="682" actId="20577"/>
          <ac:spMkLst>
            <pc:docMk/>
            <pc:sldMk cId="1486982492" sldId="269"/>
            <ac:spMk id="3" creationId="{CB726ADF-E3F1-4308-A10D-7142A3C9F170}"/>
          </ac:spMkLst>
        </pc:spChg>
        <pc:picChg chg="add mod">
          <ac:chgData name="George Gamota" userId="07a87843a2801fed" providerId="LiveId" clId="{BC6625D5-3B04-4C9F-8759-694584B5DAF5}" dt="2019-02-21T19:03:23.411" v="686" actId="1076"/>
          <ac:picMkLst>
            <pc:docMk/>
            <pc:sldMk cId="1486982492" sldId="269"/>
            <ac:picMk id="4" creationId="{4DBE48A7-B23D-4889-BC87-D3486AB23406}"/>
          </ac:picMkLst>
        </pc:picChg>
        <pc:picChg chg="add mod">
          <ac:chgData name="George Gamota" userId="07a87843a2801fed" providerId="LiveId" clId="{BC6625D5-3B04-4C9F-8759-694584B5DAF5}" dt="2019-02-22T04:27:11.455" v="690" actId="688"/>
          <ac:picMkLst>
            <pc:docMk/>
            <pc:sldMk cId="1486982492" sldId="269"/>
            <ac:picMk id="2050" creationId="{6C4F07A0-0F24-4FDF-9FDE-8FC24F1E5A0C}"/>
          </ac:picMkLst>
        </pc:picChg>
      </pc:sldChg>
      <pc:sldChg chg="addSp delSp modSp add ord">
        <pc:chgData name="George Gamota" userId="07a87843a2801fed" providerId="LiveId" clId="{BC6625D5-3B04-4C9F-8759-694584B5DAF5}" dt="2019-02-27T03:08:35.188" v="2180" actId="2"/>
        <pc:sldMkLst>
          <pc:docMk/>
          <pc:sldMk cId="3059073205" sldId="270"/>
        </pc:sldMkLst>
        <pc:spChg chg="del">
          <ac:chgData name="George Gamota" userId="07a87843a2801fed" providerId="LiveId" clId="{BC6625D5-3B04-4C9F-8759-694584B5DAF5}" dt="2019-02-22T17:22:43.308" v="742"/>
          <ac:spMkLst>
            <pc:docMk/>
            <pc:sldMk cId="3059073205" sldId="270"/>
            <ac:spMk id="2" creationId="{78D92DF7-B08E-4678-BC1E-39D642EA5DC4}"/>
          </ac:spMkLst>
        </pc:spChg>
        <pc:spChg chg="del">
          <ac:chgData name="George Gamota" userId="07a87843a2801fed" providerId="LiveId" clId="{BC6625D5-3B04-4C9F-8759-694584B5DAF5}" dt="2019-02-22T17:22:43.308" v="742"/>
          <ac:spMkLst>
            <pc:docMk/>
            <pc:sldMk cId="3059073205" sldId="270"/>
            <ac:spMk id="3" creationId="{EDDDBC4C-53D0-433B-9C6A-DC685EF91A57}"/>
          </ac:spMkLst>
        </pc:spChg>
        <pc:spChg chg="add mod">
          <ac:chgData name="George Gamota" userId="07a87843a2801fed" providerId="LiveId" clId="{BC6625D5-3B04-4C9F-8759-694584B5DAF5}" dt="2019-02-27T03:08:35.188" v="2180" actId="2"/>
          <ac:spMkLst>
            <pc:docMk/>
            <pc:sldMk cId="3059073205" sldId="270"/>
            <ac:spMk id="4" creationId="{A2C41A7E-BF13-4188-9248-CF491C68501A}"/>
          </ac:spMkLst>
        </pc:spChg>
        <pc:picChg chg="add mod">
          <ac:chgData name="George Gamota" userId="07a87843a2801fed" providerId="LiveId" clId="{BC6625D5-3B04-4C9F-8759-694584B5DAF5}" dt="2019-02-22T17:23:06.518" v="747" actId="1076"/>
          <ac:picMkLst>
            <pc:docMk/>
            <pc:sldMk cId="3059073205" sldId="270"/>
            <ac:picMk id="5" creationId="{78FE74BB-5E5A-4656-84B9-DF4DCAAF4736}"/>
          </ac:picMkLst>
        </pc:picChg>
      </pc:sldChg>
      <pc:sldChg chg="addSp delSp modSp add">
        <pc:chgData name="George Gamota" userId="07a87843a2801fed" providerId="LiveId" clId="{BC6625D5-3B04-4C9F-8759-694584B5DAF5}" dt="2019-02-25T03:20:15.803" v="844" actId="1076"/>
        <pc:sldMkLst>
          <pc:docMk/>
          <pc:sldMk cId="4289988089" sldId="271"/>
        </pc:sldMkLst>
        <pc:spChg chg="del">
          <ac:chgData name="George Gamota" userId="07a87843a2801fed" providerId="LiveId" clId="{BC6625D5-3B04-4C9F-8759-694584B5DAF5}" dt="2019-02-23T04:09:37.966" v="760"/>
          <ac:spMkLst>
            <pc:docMk/>
            <pc:sldMk cId="4289988089" sldId="271"/>
            <ac:spMk id="2" creationId="{960AC058-9079-40FE-BDFD-84820D1224B7}"/>
          </ac:spMkLst>
        </pc:spChg>
        <pc:spChg chg="del">
          <ac:chgData name="George Gamota" userId="07a87843a2801fed" providerId="LiveId" clId="{BC6625D5-3B04-4C9F-8759-694584B5DAF5}" dt="2019-02-23T04:09:37.966" v="760"/>
          <ac:spMkLst>
            <pc:docMk/>
            <pc:sldMk cId="4289988089" sldId="271"/>
            <ac:spMk id="3" creationId="{FE2F9918-7FBD-4B9B-B1E4-4DAC6852E9F6}"/>
          </ac:spMkLst>
        </pc:spChg>
        <pc:spChg chg="add mod">
          <ac:chgData name="George Gamota" userId="07a87843a2801fed" providerId="LiveId" clId="{BC6625D5-3B04-4C9F-8759-694584B5DAF5}" dt="2019-02-23T04:09:47.034" v="772" actId="20577"/>
          <ac:spMkLst>
            <pc:docMk/>
            <pc:sldMk cId="4289988089" sldId="271"/>
            <ac:spMk id="4" creationId="{9D39468F-85AD-4870-AFFE-36AF9580DB83}"/>
          </ac:spMkLst>
        </pc:spChg>
        <pc:spChg chg="add mod">
          <ac:chgData name="George Gamota" userId="07a87843a2801fed" providerId="LiveId" clId="{BC6625D5-3B04-4C9F-8759-694584B5DAF5}" dt="2019-02-25T03:20:15.803" v="844" actId="1076"/>
          <ac:spMkLst>
            <pc:docMk/>
            <pc:sldMk cId="4289988089" sldId="271"/>
            <ac:spMk id="5" creationId="{5C65D469-7FFB-4B78-9476-5AB5D92A4B8F}"/>
          </ac:spMkLst>
        </pc:spChg>
        <pc:picChg chg="add mod">
          <ac:chgData name="George Gamota" userId="07a87843a2801fed" providerId="LiveId" clId="{BC6625D5-3B04-4C9F-8759-694584B5DAF5}" dt="2019-02-23T04:11:21.069" v="776" actId="14100"/>
          <ac:picMkLst>
            <pc:docMk/>
            <pc:sldMk cId="4289988089" sldId="271"/>
            <ac:picMk id="1026" creationId="{95D5D51D-2532-4CDA-9A3A-B970BF0F0316}"/>
          </ac:picMkLst>
        </pc:picChg>
      </pc:sldChg>
      <pc:sldChg chg="modSp add ord">
        <pc:chgData name="George Gamota" userId="07a87843a2801fed" providerId="LiveId" clId="{BC6625D5-3B04-4C9F-8759-694584B5DAF5}" dt="2019-02-25T05:32:16.633" v="1966" actId="20577"/>
        <pc:sldMkLst>
          <pc:docMk/>
          <pc:sldMk cId="3360261370" sldId="272"/>
        </pc:sldMkLst>
        <pc:spChg chg="mod">
          <ac:chgData name="George Gamota" userId="07a87843a2801fed" providerId="LiveId" clId="{BC6625D5-3B04-4C9F-8759-694584B5DAF5}" dt="2019-02-23T04:36:51.209" v="811" actId="20577"/>
          <ac:spMkLst>
            <pc:docMk/>
            <pc:sldMk cId="3360261370" sldId="272"/>
            <ac:spMk id="2" creationId="{2B96253D-3215-4940-A2D4-B50D3A9BB683}"/>
          </ac:spMkLst>
        </pc:spChg>
        <pc:spChg chg="mod">
          <ac:chgData name="George Gamota" userId="07a87843a2801fed" providerId="LiveId" clId="{BC6625D5-3B04-4C9F-8759-694584B5DAF5}" dt="2019-02-25T05:32:16.633" v="1966" actId="20577"/>
          <ac:spMkLst>
            <pc:docMk/>
            <pc:sldMk cId="3360261370" sldId="272"/>
            <ac:spMk id="3" creationId="{7182715A-7320-4871-B665-D1D407E3BEB0}"/>
          </ac:spMkLst>
        </pc:spChg>
      </pc:sldChg>
      <pc:sldChg chg="addSp modSp add">
        <pc:chgData name="George Gamota" userId="07a87843a2801fed" providerId="LiveId" clId="{BC6625D5-3B04-4C9F-8759-694584B5DAF5}" dt="2019-02-27T03:08:20.744" v="2175" actId="2"/>
        <pc:sldMkLst>
          <pc:docMk/>
          <pc:sldMk cId="1606793269" sldId="273"/>
        </pc:sldMkLst>
        <pc:spChg chg="add mod">
          <ac:chgData name="George Gamota" userId="07a87843a2801fed" providerId="LiveId" clId="{BC6625D5-3B04-4C9F-8759-694584B5DAF5}" dt="2019-02-25T03:22:38.454" v="901" actId="20577"/>
          <ac:spMkLst>
            <pc:docMk/>
            <pc:sldMk cId="1606793269" sldId="273"/>
            <ac:spMk id="2" creationId="{32FF650B-EE1F-4AD6-891B-9B7D563E8D6B}"/>
          </ac:spMkLst>
        </pc:spChg>
        <pc:spChg chg="add mod">
          <ac:chgData name="George Gamota" userId="07a87843a2801fed" providerId="LiveId" clId="{BC6625D5-3B04-4C9F-8759-694584B5DAF5}" dt="2019-02-27T03:08:20.744" v="2175" actId="2"/>
          <ac:spMkLst>
            <pc:docMk/>
            <pc:sldMk cId="1606793269" sldId="273"/>
            <ac:spMk id="3" creationId="{9B56DDD0-65C2-45D1-B91D-EC35A497168C}"/>
          </ac:spMkLst>
        </pc:spChg>
        <pc:picChg chg="add mod">
          <ac:chgData name="George Gamota" userId="07a87843a2801fed" providerId="LiveId" clId="{BC6625D5-3B04-4C9F-8759-694584B5DAF5}" dt="2019-02-25T03:26:59.260" v="911" actId="1076"/>
          <ac:picMkLst>
            <pc:docMk/>
            <pc:sldMk cId="1606793269" sldId="273"/>
            <ac:picMk id="4" creationId="{8721DC78-1025-4276-842F-8DCCA1749E1E}"/>
          </ac:picMkLst>
        </pc:picChg>
        <pc:picChg chg="add">
          <ac:chgData name="George Gamota" userId="07a87843a2801fed" providerId="LiveId" clId="{BC6625D5-3B04-4C9F-8759-694584B5DAF5}" dt="2019-02-25T03:26:35.677" v="909"/>
          <ac:picMkLst>
            <pc:docMk/>
            <pc:sldMk cId="1606793269" sldId="273"/>
            <ac:picMk id="1026" creationId="{8CF2E1E8-B0F5-4FEB-9AA6-36DEF28A1242}"/>
          </ac:picMkLst>
        </pc:picChg>
      </pc:sldChg>
      <pc:sldChg chg="addSp modSp add del">
        <pc:chgData name="George Gamota" userId="07a87843a2801fed" providerId="LiveId" clId="{BC6625D5-3B04-4C9F-8759-694584B5DAF5}" dt="2019-02-27T02:36:44.760" v="2091" actId="2696"/>
        <pc:sldMkLst>
          <pc:docMk/>
          <pc:sldMk cId="3965279304" sldId="274"/>
        </pc:sldMkLst>
        <pc:spChg chg="mod">
          <ac:chgData name="George Gamota" userId="07a87843a2801fed" providerId="LiveId" clId="{BC6625D5-3B04-4C9F-8759-694584B5DAF5}" dt="2019-02-25T03:32:30.328" v="968" actId="20577"/>
          <ac:spMkLst>
            <pc:docMk/>
            <pc:sldMk cId="3965279304" sldId="274"/>
            <ac:spMk id="2" creationId="{5675D739-DA8D-49B1-ADC3-53A3296F2FE6}"/>
          </ac:spMkLst>
        </pc:spChg>
        <pc:picChg chg="add mod">
          <ac:chgData name="George Gamota" userId="07a87843a2801fed" providerId="LiveId" clId="{BC6625D5-3B04-4C9F-8759-694584B5DAF5}" dt="2019-02-25T03:32:09.548" v="934" actId="1076"/>
          <ac:picMkLst>
            <pc:docMk/>
            <pc:sldMk cId="3965279304" sldId="274"/>
            <ac:picMk id="2050" creationId="{1A630565-05CE-4995-9E62-45DE08FCAC25}"/>
          </ac:picMkLst>
        </pc:picChg>
      </pc:sldChg>
      <pc:sldChg chg="addSp modSp add">
        <pc:chgData name="George Gamota" userId="07a87843a2801fed" providerId="LiveId" clId="{BC6625D5-3B04-4C9F-8759-694584B5DAF5}" dt="2019-02-25T03:34:09.743" v="1007" actId="20577"/>
        <pc:sldMkLst>
          <pc:docMk/>
          <pc:sldMk cId="2924066154" sldId="275"/>
        </pc:sldMkLst>
        <pc:spChg chg="mod">
          <ac:chgData name="George Gamota" userId="07a87843a2801fed" providerId="LiveId" clId="{BC6625D5-3B04-4C9F-8759-694584B5DAF5}" dt="2019-02-25T03:34:09.743" v="1007" actId="20577"/>
          <ac:spMkLst>
            <pc:docMk/>
            <pc:sldMk cId="2924066154" sldId="275"/>
            <ac:spMk id="2" creationId="{65B92723-3A73-475A-92B9-6EEAA3B56F23}"/>
          </ac:spMkLst>
        </pc:spChg>
        <pc:picChg chg="add mod">
          <ac:chgData name="George Gamota" userId="07a87843a2801fed" providerId="LiveId" clId="{BC6625D5-3B04-4C9F-8759-694584B5DAF5}" dt="2019-02-25T03:33:53.601" v="973" actId="1076"/>
          <ac:picMkLst>
            <pc:docMk/>
            <pc:sldMk cId="2924066154" sldId="275"/>
            <ac:picMk id="3074" creationId="{644BD63B-F6E0-440C-AEB1-AE74173EA462}"/>
          </ac:picMkLst>
        </pc:picChg>
      </pc:sldChg>
      <pc:sldChg chg="addSp delSp modSp add">
        <pc:chgData name="George Gamota" userId="07a87843a2801fed" providerId="LiveId" clId="{BC6625D5-3B04-4C9F-8759-694584B5DAF5}" dt="2019-02-27T03:08:25.948" v="2178" actId="2"/>
        <pc:sldMkLst>
          <pc:docMk/>
          <pc:sldMk cId="2264806502" sldId="276"/>
        </pc:sldMkLst>
        <pc:spChg chg="del">
          <ac:chgData name="George Gamota" userId="07a87843a2801fed" providerId="LiveId" clId="{BC6625D5-3B04-4C9F-8759-694584B5DAF5}" dt="2019-02-25T03:36:32.652" v="1009"/>
          <ac:spMkLst>
            <pc:docMk/>
            <pc:sldMk cId="2264806502" sldId="276"/>
            <ac:spMk id="2" creationId="{3D1B8765-84B3-4C68-8D9D-C154F77C2EB9}"/>
          </ac:spMkLst>
        </pc:spChg>
        <pc:spChg chg="add mod">
          <ac:chgData name="George Gamota" userId="07a87843a2801fed" providerId="LiveId" clId="{BC6625D5-3B04-4C9F-8759-694584B5DAF5}" dt="2019-02-27T03:08:25.948" v="2178" actId="2"/>
          <ac:spMkLst>
            <pc:docMk/>
            <pc:sldMk cId="2264806502" sldId="276"/>
            <ac:spMk id="3" creationId="{F885638B-0D23-4886-B17C-CA886FF6B2AA}"/>
          </ac:spMkLst>
        </pc:spChg>
        <pc:spChg chg="add mod">
          <ac:chgData name="George Gamota" userId="07a87843a2801fed" providerId="LiveId" clId="{BC6625D5-3B04-4C9F-8759-694584B5DAF5}" dt="2019-02-25T03:44:52.972" v="1104" actId="20577"/>
          <ac:spMkLst>
            <pc:docMk/>
            <pc:sldMk cId="2264806502" sldId="276"/>
            <ac:spMk id="4" creationId="{1818FA76-197D-494F-8951-9736CF4C635B}"/>
          </ac:spMkLst>
        </pc:spChg>
      </pc:sldChg>
      <pc:sldChg chg="addSp modSp add">
        <pc:chgData name="George Gamota" userId="07a87843a2801fed" providerId="LiveId" clId="{BC6625D5-3B04-4C9F-8759-694584B5DAF5}" dt="2019-02-27T03:08:33.780" v="2179" actId="2"/>
        <pc:sldMkLst>
          <pc:docMk/>
          <pc:sldMk cId="4212934747" sldId="277"/>
        </pc:sldMkLst>
        <pc:spChg chg="mod">
          <ac:chgData name="George Gamota" userId="07a87843a2801fed" providerId="LiveId" clId="{BC6625D5-3B04-4C9F-8759-694584B5DAF5}" dt="2019-02-25T04:01:54.384" v="1491" actId="20577"/>
          <ac:spMkLst>
            <pc:docMk/>
            <pc:sldMk cId="4212934747" sldId="277"/>
            <ac:spMk id="2" creationId="{96FBC548-AA8E-41DC-A8BF-2549EB501477}"/>
          </ac:spMkLst>
        </pc:spChg>
        <pc:spChg chg="mod">
          <ac:chgData name="George Gamota" userId="07a87843a2801fed" providerId="LiveId" clId="{BC6625D5-3B04-4C9F-8759-694584B5DAF5}" dt="2019-02-27T03:08:33.780" v="2179" actId="2"/>
          <ac:spMkLst>
            <pc:docMk/>
            <pc:sldMk cId="4212934747" sldId="277"/>
            <ac:spMk id="3" creationId="{F01261C9-3886-4576-837B-4EECECFEFC99}"/>
          </ac:spMkLst>
        </pc:spChg>
        <pc:picChg chg="add mod">
          <ac:chgData name="George Gamota" userId="07a87843a2801fed" providerId="LiveId" clId="{BC6625D5-3B04-4C9F-8759-694584B5DAF5}" dt="2019-02-25T03:54:28.149" v="1357" actId="14100"/>
          <ac:picMkLst>
            <pc:docMk/>
            <pc:sldMk cId="4212934747" sldId="277"/>
            <ac:picMk id="4098" creationId="{D4D73890-A4E5-446A-80AC-92EB1A9D0DAD}"/>
          </ac:picMkLst>
        </pc:picChg>
      </pc:sldChg>
      <pc:sldChg chg="addSp modSp add">
        <pc:chgData name="George Gamota" userId="07a87843a2801fed" providerId="LiveId" clId="{BC6625D5-3B04-4C9F-8759-694584B5DAF5}" dt="2019-02-27T03:08:53.987" v="2182" actId="2"/>
        <pc:sldMkLst>
          <pc:docMk/>
          <pc:sldMk cId="3489819893" sldId="278"/>
        </pc:sldMkLst>
        <pc:spChg chg="mod">
          <ac:chgData name="George Gamota" userId="07a87843a2801fed" providerId="LiveId" clId="{BC6625D5-3B04-4C9F-8759-694584B5DAF5}" dt="2019-02-25T04:03:40.188" v="1508" actId="20577"/>
          <ac:spMkLst>
            <pc:docMk/>
            <pc:sldMk cId="3489819893" sldId="278"/>
            <ac:spMk id="2" creationId="{BABCF4B5-A2D0-401E-A846-C573CB94169F}"/>
          </ac:spMkLst>
        </pc:spChg>
        <pc:spChg chg="add mod">
          <ac:chgData name="George Gamota" userId="07a87843a2801fed" providerId="LiveId" clId="{BC6625D5-3B04-4C9F-8759-694584B5DAF5}" dt="2019-02-27T03:08:53.987" v="2182" actId="2"/>
          <ac:spMkLst>
            <pc:docMk/>
            <pc:sldMk cId="3489819893" sldId="278"/>
            <ac:spMk id="3" creationId="{2F688CDA-B95F-4593-A9C6-DF46FE2DDCC9}"/>
          </ac:spMkLst>
        </pc:spChg>
      </pc:sldChg>
      <pc:sldChg chg="modSp add">
        <pc:chgData name="George Gamota" userId="07a87843a2801fed" providerId="LiveId" clId="{BC6625D5-3B04-4C9F-8759-694584B5DAF5}" dt="2019-02-25T04:11:17.143" v="1541"/>
        <pc:sldMkLst>
          <pc:docMk/>
          <pc:sldMk cId="1771690943" sldId="279"/>
        </pc:sldMkLst>
        <pc:spChg chg="mod">
          <ac:chgData name="George Gamota" userId="07a87843a2801fed" providerId="LiveId" clId="{BC6625D5-3B04-4C9F-8759-694584B5DAF5}" dt="2019-02-25T04:09:53.402" v="1538"/>
          <ac:spMkLst>
            <pc:docMk/>
            <pc:sldMk cId="1771690943" sldId="279"/>
            <ac:spMk id="2" creationId="{8DFD7039-7892-44EE-9260-CD895C8054ED}"/>
          </ac:spMkLst>
        </pc:spChg>
        <pc:spChg chg="mod">
          <ac:chgData name="George Gamota" userId="07a87843a2801fed" providerId="LiveId" clId="{BC6625D5-3B04-4C9F-8759-694584B5DAF5}" dt="2019-02-25T04:11:17.143" v="1541"/>
          <ac:spMkLst>
            <pc:docMk/>
            <pc:sldMk cId="1771690943" sldId="279"/>
            <ac:spMk id="3" creationId="{A81B21F0-14F9-4E03-847E-BF970C4DED63}"/>
          </ac:spMkLst>
        </pc:spChg>
      </pc:sldChg>
      <pc:sldChg chg="addSp delSp modSp add">
        <pc:chgData name="George Gamota" userId="07a87843a2801fed" providerId="LiveId" clId="{BC6625D5-3B04-4C9F-8759-694584B5DAF5}" dt="2019-02-27T03:08:57.275" v="2183" actId="2"/>
        <pc:sldMkLst>
          <pc:docMk/>
          <pc:sldMk cId="2455124109" sldId="280"/>
        </pc:sldMkLst>
        <pc:spChg chg="del">
          <ac:chgData name="George Gamota" userId="07a87843a2801fed" providerId="LiveId" clId="{BC6625D5-3B04-4C9F-8759-694584B5DAF5}" dt="2019-02-25T04:12:37.930" v="1543"/>
          <ac:spMkLst>
            <pc:docMk/>
            <pc:sldMk cId="2455124109" sldId="280"/>
            <ac:spMk id="2" creationId="{3FC440C5-DFBA-4741-AE16-2BD5FC20BD32}"/>
          </ac:spMkLst>
        </pc:spChg>
        <pc:spChg chg="del">
          <ac:chgData name="George Gamota" userId="07a87843a2801fed" providerId="LiveId" clId="{BC6625D5-3B04-4C9F-8759-694584B5DAF5}" dt="2019-02-25T04:12:37.930" v="1543"/>
          <ac:spMkLst>
            <pc:docMk/>
            <pc:sldMk cId="2455124109" sldId="280"/>
            <ac:spMk id="3" creationId="{0840EE27-37D9-4474-B8B6-0F4D8AD11E53}"/>
          </ac:spMkLst>
        </pc:spChg>
        <pc:spChg chg="add mod">
          <ac:chgData name="George Gamota" userId="07a87843a2801fed" providerId="LiveId" clId="{BC6625D5-3B04-4C9F-8759-694584B5DAF5}" dt="2019-02-27T03:08:57.275" v="2183" actId="2"/>
          <ac:spMkLst>
            <pc:docMk/>
            <pc:sldMk cId="2455124109" sldId="280"/>
            <ac:spMk id="4" creationId="{883EA838-BE5D-4C3A-9972-472D3899320D}"/>
          </ac:spMkLst>
        </pc:spChg>
        <pc:spChg chg="add del">
          <ac:chgData name="George Gamota" userId="07a87843a2801fed" providerId="LiveId" clId="{BC6625D5-3B04-4C9F-8759-694584B5DAF5}" dt="2019-02-25T04:14:05.174" v="1549"/>
          <ac:spMkLst>
            <pc:docMk/>
            <pc:sldMk cId="2455124109" sldId="280"/>
            <ac:spMk id="5" creationId="{36D2A107-C35B-4BA3-BE91-9F25FE8C0EF7}"/>
          </ac:spMkLst>
        </pc:spChg>
        <pc:picChg chg="add mod">
          <ac:chgData name="George Gamota" userId="07a87843a2801fed" providerId="LiveId" clId="{BC6625D5-3B04-4C9F-8759-694584B5DAF5}" dt="2019-02-25T04:15:49.431" v="1552" actId="14100"/>
          <ac:picMkLst>
            <pc:docMk/>
            <pc:sldMk cId="2455124109" sldId="280"/>
            <ac:picMk id="6" creationId="{72C572B5-CD8E-4342-86F0-31F59477184E}"/>
          </ac:picMkLst>
        </pc:picChg>
        <pc:picChg chg="add mod">
          <ac:chgData name="George Gamota" userId="07a87843a2801fed" providerId="LiveId" clId="{BC6625D5-3B04-4C9F-8759-694584B5DAF5}" dt="2019-02-25T04:12:46.524" v="1545" actId="1076"/>
          <ac:picMkLst>
            <pc:docMk/>
            <pc:sldMk cId="2455124109" sldId="280"/>
            <ac:picMk id="5122" creationId="{BD770653-9787-4B5B-9AAD-C64B4D41BB77}"/>
          </ac:picMkLst>
        </pc:picChg>
        <pc:picChg chg="add mod">
          <ac:chgData name="George Gamota" userId="07a87843a2801fed" providerId="LiveId" clId="{BC6625D5-3B04-4C9F-8759-694584B5DAF5}" dt="2019-02-25T04:16:54.989" v="1555" actId="14100"/>
          <ac:picMkLst>
            <pc:docMk/>
            <pc:sldMk cId="2455124109" sldId="280"/>
            <ac:picMk id="5126" creationId="{ADB74D6E-8FC2-4867-BD50-967ACA3F9316}"/>
          </ac:picMkLst>
        </pc:picChg>
      </pc:sldChg>
      <pc:sldChg chg="addSp delSp modSp add">
        <pc:chgData name="George Gamota" userId="07a87843a2801fed" providerId="LiveId" clId="{BC6625D5-3B04-4C9F-8759-694584B5DAF5}" dt="2019-02-27T03:09:27.788" v="2188" actId="2"/>
        <pc:sldMkLst>
          <pc:docMk/>
          <pc:sldMk cId="2268281300" sldId="281"/>
        </pc:sldMkLst>
        <pc:spChg chg="mod">
          <ac:chgData name="George Gamota" userId="07a87843a2801fed" providerId="LiveId" clId="{BC6625D5-3B04-4C9F-8759-694584B5DAF5}" dt="2019-02-27T03:09:27.788" v="2188" actId="2"/>
          <ac:spMkLst>
            <pc:docMk/>
            <pc:sldMk cId="2268281300" sldId="281"/>
            <ac:spMk id="2" creationId="{FC4348AE-E259-4510-BE96-4520B51950F2}"/>
          </ac:spMkLst>
        </pc:spChg>
        <pc:spChg chg="add mod">
          <ac:chgData name="George Gamota" userId="07a87843a2801fed" providerId="LiveId" clId="{BC6625D5-3B04-4C9F-8759-694584B5DAF5}" dt="2019-02-25T04:57:07.636" v="1716"/>
          <ac:spMkLst>
            <pc:docMk/>
            <pc:sldMk cId="2268281300" sldId="281"/>
            <ac:spMk id="3" creationId="{A9F82E5C-950E-405C-98AB-06F9D399026C}"/>
          </ac:spMkLst>
        </pc:spChg>
        <pc:spChg chg="add del mod">
          <ac:chgData name="George Gamota" userId="07a87843a2801fed" providerId="LiveId" clId="{BC6625D5-3B04-4C9F-8759-694584B5DAF5}" dt="2019-02-25T04:43:30.452" v="1699"/>
          <ac:spMkLst>
            <pc:docMk/>
            <pc:sldMk cId="2268281300" sldId="281"/>
            <ac:spMk id="4" creationId="{C6D01EAA-68F9-4E0C-AC02-6008713548C8}"/>
          </ac:spMkLst>
        </pc:spChg>
      </pc:sldChg>
      <pc:sldChg chg="modSp add">
        <pc:chgData name="George Gamota" userId="07a87843a2801fed" providerId="LiveId" clId="{BC6625D5-3B04-4C9F-8759-694584B5DAF5}" dt="2019-02-25T05:01:51.219" v="1758" actId="20577"/>
        <pc:sldMkLst>
          <pc:docMk/>
          <pc:sldMk cId="967851957" sldId="282"/>
        </pc:sldMkLst>
        <pc:spChg chg="mod">
          <ac:chgData name="George Gamota" userId="07a87843a2801fed" providerId="LiveId" clId="{BC6625D5-3B04-4C9F-8759-694584B5DAF5}" dt="2019-02-25T05:00:35.724" v="1753" actId="20577"/>
          <ac:spMkLst>
            <pc:docMk/>
            <pc:sldMk cId="967851957" sldId="282"/>
            <ac:spMk id="2" creationId="{06F516BF-4ACA-4A8E-978F-576F15AC66A1}"/>
          </ac:spMkLst>
        </pc:spChg>
        <pc:spChg chg="mod">
          <ac:chgData name="George Gamota" userId="07a87843a2801fed" providerId="LiveId" clId="{BC6625D5-3B04-4C9F-8759-694584B5DAF5}" dt="2019-02-25T05:01:51.219" v="1758" actId="20577"/>
          <ac:spMkLst>
            <pc:docMk/>
            <pc:sldMk cId="967851957" sldId="282"/>
            <ac:spMk id="3" creationId="{98D799CD-4F16-41F2-8AEE-2AE2CAD419E6}"/>
          </ac:spMkLst>
        </pc:spChg>
      </pc:sldChg>
      <pc:sldChg chg="addSp delSp modSp add">
        <pc:chgData name="George Gamota" userId="07a87843a2801fed" providerId="LiveId" clId="{BC6625D5-3B04-4C9F-8759-694584B5DAF5}" dt="2019-02-25T05:06:51.769" v="1767" actId="1076"/>
        <pc:sldMkLst>
          <pc:docMk/>
          <pc:sldMk cId="476585626" sldId="283"/>
        </pc:sldMkLst>
        <pc:spChg chg="del">
          <ac:chgData name="George Gamota" userId="07a87843a2801fed" providerId="LiveId" clId="{BC6625D5-3B04-4C9F-8759-694584B5DAF5}" dt="2019-02-25T05:02:57.735" v="1760"/>
          <ac:spMkLst>
            <pc:docMk/>
            <pc:sldMk cId="476585626" sldId="283"/>
            <ac:spMk id="2" creationId="{64592340-4A46-406E-AB6C-077B410E0E18}"/>
          </ac:spMkLst>
        </pc:spChg>
        <pc:spChg chg="del">
          <ac:chgData name="George Gamota" userId="07a87843a2801fed" providerId="LiveId" clId="{BC6625D5-3B04-4C9F-8759-694584B5DAF5}" dt="2019-02-25T05:02:57.735" v="1760"/>
          <ac:spMkLst>
            <pc:docMk/>
            <pc:sldMk cId="476585626" sldId="283"/>
            <ac:spMk id="3" creationId="{959830FF-51E6-467D-AC97-F7894541C4FB}"/>
          </ac:spMkLst>
        </pc:spChg>
        <pc:spChg chg="add mod">
          <ac:chgData name="George Gamota" userId="07a87843a2801fed" providerId="LiveId" clId="{BC6625D5-3B04-4C9F-8759-694584B5DAF5}" dt="2019-02-25T05:03:19.341" v="1762" actId="27636"/>
          <ac:spMkLst>
            <pc:docMk/>
            <pc:sldMk cId="476585626" sldId="283"/>
            <ac:spMk id="4" creationId="{DBE7A042-8832-4BDD-9682-B82BEBD01AA0}"/>
          </ac:spMkLst>
        </pc:spChg>
        <pc:picChg chg="add mod">
          <ac:chgData name="George Gamota" userId="07a87843a2801fed" providerId="LiveId" clId="{BC6625D5-3B04-4C9F-8759-694584B5DAF5}" dt="2019-02-25T05:06:51.769" v="1767" actId="1076"/>
          <ac:picMkLst>
            <pc:docMk/>
            <pc:sldMk cId="476585626" sldId="283"/>
            <ac:picMk id="5" creationId="{927D6281-F87F-4FD9-8E76-69C286F26514}"/>
          </ac:picMkLst>
        </pc:picChg>
        <pc:picChg chg="add mod">
          <ac:chgData name="George Gamota" userId="07a87843a2801fed" providerId="LiveId" clId="{BC6625D5-3B04-4C9F-8759-694584B5DAF5}" dt="2019-02-25T05:05:33.333" v="1765" actId="1076"/>
          <ac:picMkLst>
            <pc:docMk/>
            <pc:sldMk cId="476585626" sldId="283"/>
            <ac:picMk id="6146" creationId="{239F44BC-FC14-493D-9678-1410782B2EFC}"/>
          </ac:picMkLst>
        </pc:picChg>
      </pc:sldChg>
      <pc:sldChg chg="addSp modSp add">
        <pc:chgData name="George Gamota" userId="07a87843a2801fed" providerId="LiveId" clId="{BC6625D5-3B04-4C9F-8759-694584B5DAF5}" dt="2019-02-27T03:09:44.129" v="2190" actId="313"/>
        <pc:sldMkLst>
          <pc:docMk/>
          <pc:sldMk cId="322530486" sldId="284"/>
        </pc:sldMkLst>
        <pc:spChg chg="mod">
          <ac:chgData name="George Gamota" userId="07a87843a2801fed" providerId="LiveId" clId="{BC6625D5-3B04-4C9F-8759-694584B5DAF5}" dt="2019-02-27T03:09:44.129" v="2190" actId="313"/>
          <ac:spMkLst>
            <pc:docMk/>
            <pc:sldMk cId="322530486" sldId="284"/>
            <ac:spMk id="2" creationId="{C7F5AA3E-0933-410C-AF15-D966302B594C}"/>
          </ac:spMkLst>
        </pc:spChg>
        <pc:spChg chg="mod">
          <ac:chgData name="George Gamota" userId="07a87843a2801fed" providerId="LiveId" clId="{BC6625D5-3B04-4C9F-8759-694584B5DAF5}" dt="2019-02-25T05:13:49.947" v="1822" actId="14100"/>
          <ac:spMkLst>
            <pc:docMk/>
            <pc:sldMk cId="322530486" sldId="284"/>
            <ac:spMk id="3" creationId="{DDC5415F-81F8-4B03-878C-90C5CE2DDD01}"/>
          </ac:spMkLst>
        </pc:spChg>
        <pc:spChg chg="add mod">
          <ac:chgData name="George Gamota" userId="07a87843a2801fed" providerId="LiveId" clId="{BC6625D5-3B04-4C9F-8759-694584B5DAF5}" dt="2019-02-27T03:06:50.144" v="2171" actId="1076"/>
          <ac:spMkLst>
            <pc:docMk/>
            <pc:sldMk cId="322530486" sldId="284"/>
            <ac:spMk id="5" creationId="{4AF120BC-2236-4698-BF4D-ADEF01ABEDFE}"/>
          </ac:spMkLst>
        </pc:spChg>
        <pc:picChg chg="add mod">
          <ac:chgData name="George Gamota" userId="07a87843a2801fed" providerId="LiveId" clId="{BC6625D5-3B04-4C9F-8759-694584B5DAF5}" dt="2019-02-25T05:14:06.223" v="1826" actId="1076"/>
          <ac:picMkLst>
            <pc:docMk/>
            <pc:sldMk cId="322530486" sldId="284"/>
            <ac:picMk id="4" creationId="{6BBF485E-BE2C-429A-A0F9-6B7AFC7791D5}"/>
          </ac:picMkLst>
        </pc:picChg>
        <pc:picChg chg="add mod">
          <ac:chgData name="George Gamota" userId="07a87843a2801fed" providerId="LiveId" clId="{BC6625D5-3B04-4C9F-8759-694584B5DAF5}" dt="2019-02-27T03:06:43.886" v="2170" actId="14100"/>
          <ac:picMkLst>
            <pc:docMk/>
            <pc:sldMk cId="322530486" sldId="284"/>
            <ac:picMk id="6" creationId="{9ADC9504-A1EE-4B10-B55C-CFFC53668606}"/>
          </ac:picMkLst>
        </pc:picChg>
      </pc:sldChg>
      <pc:sldChg chg="addSp delSp modSp add">
        <pc:chgData name="George Gamota" userId="07a87843a2801fed" providerId="LiveId" clId="{BC6625D5-3B04-4C9F-8759-694584B5DAF5}" dt="2019-02-27T02:44:52.843" v="2120" actId="1076"/>
        <pc:sldMkLst>
          <pc:docMk/>
          <pc:sldMk cId="486017657" sldId="285"/>
        </pc:sldMkLst>
        <pc:spChg chg="del">
          <ac:chgData name="George Gamota" userId="07a87843a2801fed" providerId="LiveId" clId="{BC6625D5-3B04-4C9F-8759-694584B5DAF5}" dt="2019-02-27T02:41:39.655" v="2093"/>
          <ac:spMkLst>
            <pc:docMk/>
            <pc:sldMk cId="486017657" sldId="285"/>
            <ac:spMk id="2" creationId="{95F9D8AC-EBD3-41C4-B57F-39280B5DF986}"/>
          </ac:spMkLst>
        </pc:spChg>
        <pc:spChg chg="del">
          <ac:chgData name="George Gamota" userId="07a87843a2801fed" providerId="LiveId" clId="{BC6625D5-3B04-4C9F-8759-694584B5DAF5}" dt="2019-02-27T02:41:39.655" v="2093"/>
          <ac:spMkLst>
            <pc:docMk/>
            <pc:sldMk cId="486017657" sldId="285"/>
            <ac:spMk id="3" creationId="{EE6252DC-F9DA-4CF7-A4F2-1667A68C0F47}"/>
          </ac:spMkLst>
        </pc:spChg>
        <pc:spChg chg="add mod">
          <ac:chgData name="George Gamota" userId="07a87843a2801fed" providerId="LiveId" clId="{BC6625D5-3B04-4C9F-8759-694584B5DAF5}" dt="2019-02-27T02:44:52.843" v="2120" actId="1076"/>
          <ac:spMkLst>
            <pc:docMk/>
            <pc:sldMk cId="486017657" sldId="285"/>
            <ac:spMk id="4" creationId="{DCCF4549-F734-42B0-BCA4-1B02B650D439}"/>
          </ac:spMkLst>
        </pc:spChg>
        <pc:spChg chg="add del">
          <ac:chgData name="George Gamota" userId="07a87843a2801fed" providerId="LiveId" clId="{BC6625D5-3B04-4C9F-8759-694584B5DAF5}" dt="2019-02-27T02:41:46.780" v="2095"/>
          <ac:spMkLst>
            <pc:docMk/>
            <pc:sldMk cId="486017657" sldId="285"/>
            <ac:spMk id="5" creationId="{FA4A615D-3F5F-4092-AE12-3EF3A9705BDD}"/>
          </ac:spMkLst>
        </pc:spChg>
        <pc:picChg chg="add mod">
          <ac:chgData name="George Gamota" userId="07a87843a2801fed" providerId="LiveId" clId="{BC6625D5-3B04-4C9F-8759-694584B5DAF5}" dt="2019-02-27T02:43:44.582" v="2098" actId="14100"/>
          <ac:picMkLst>
            <pc:docMk/>
            <pc:sldMk cId="486017657" sldId="285"/>
            <ac:picMk id="1026" creationId="{A06385F6-D929-4DB7-BE69-B16DB908BE11}"/>
          </ac:picMkLst>
        </pc:picChg>
      </pc:sldChg>
      <pc:sldChg chg="addSp delSp modSp add">
        <pc:chgData name="George Gamota" userId="07a87843a2801fed" providerId="LiveId" clId="{BC6625D5-3B04-4C9F-8759-694584B5DAF5}" dt="2019-02-27T02:56:50.148" v="2145" actId="20577"/>
        <pc:sldMkLst>
          <pc:docMk/>
          <pc:sldMk cId="2653347149" sldId="286"/>
        </pc:sldMkLst>
        <pc:spChg chg="del">
          <ac:chgData name="George Gamota" userId="07a87843a2801fed" providerId="LiveId" clId="{BC6625D5-3B04-4C9F-8759-694584B5DAF5}" dt="2019-02-27T02:46:23.014" v="2122"/>
          <ac:spMkLst>
            <pc:docMk/>
            <pc:sldMk cId="2653347149" sldId="286"/>
            <ac:spMk id="2" creationId="{F17A5FCE-7BA0-40FF-9572-8E01F9B1FB07}"/>
          </ac:spMkLst>
        </pc:spChg>
        <pc:spChg chg="add mod">
          <ac:chgData name="George Gamota" userId="07a87843a2801fed" providerId="LiveId" clId="{BC6625D5-3B04-4C9F-8759-694584B5DAF5}" dt="2019-02-27T02:56:43.642" v="2144" actId="20577"/>
          <ac:spMkLst>
            <pc:docMk/>
            <pc:sldMk cId="2653347149" sldId="286"/>
            <ac:spMk id="3" creationId="{E22B0C1F-1EAF-4EE6-9329-661B6CAF7674}"/>
          </ac:spMkLst>
        </pc:spChg>
        <pc:spChg chg="add mod">
          <ac:chgData name="George Gamota" userId="07a87843a2801fed" providerId="LiveId" clId="{BC6625D5-3B04-4C9F-8759-694584B5DAF5}" dt="2019-02-27T02:56:50.148" v="2145" actId="20577"/>
          <ac:spMkLst>
            <pc:docMk/>
            <pc:sldMk cId="2653347149" sldId="286"/>
            <ac:spMk id="4" creationId="{4127E0C7-D77E-428D-B942-3FE5BD48637E}"/>
          </ac:spMkLst>
        </pc:spChg>
      </pc:sldChg>
      <pc:sldChg chg="addSp modSp add">
        <pc:chgData name="George Gamota" userId="07a87843a2801fed" providerId="LiveId" clId="{BC6625D5-3B04-4C9F-8759-694584B5DAF5}" dt="2019-02-27T04:15:04.538" v="2242" actId="20577"/>
        <pc:sldMkLst>
          <pc:docMk/>
          <pc:sldMk cId="731166865" sldId="287"/>
        </pc:sldMkLst>
        <pc:spChg chg="mod">
          <ac:chgData name="George Gamota" userId="07a87843a2801fed" providerId="LiveId" clId="{BC6625D5-3B04-4C9F-8759-694584B5DAF5}" dt="2019-02-27T04:15:04.538" v="2242" actId="20577"/>
          <ac:spMkLst>
            <pc:docMk/>
            <pc:sldMk cId="731166865" sldId="287"/>
            <ac:spMk id="2" creationId="{C91356A1-BF87-42D4-ADE9-E39F19242157}"/>
          </ac:spMkLst>
        </pc:spChg>
        <pc:picChg chg="add mod">
          <ac:chgData name="George Gamota" userId="07a87843a2801fed" providerId="LiveId" clId="{BC6625D5-3B04-4C9F-8759-694584B5DAF5}" dt="2019-02-27T04:13:54.805" v="2195" actId="14100"/>
          <ac:picMkLst>
            <pc:docMk/>
            <pc:sldMk cId="731166865" sldId="287"/>
            <ac:picMk id="1026" creationId="{05194304-38C2-4902-98C4-F11989F032B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B5E1-3A98-4033-8913-DB6A69466F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83485-2390-4F1B-8550-BD307322F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79D754-7784-4E88-B70D-87E5917BB6EB}"/>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5" name="Footer Placeholder 4">
            <a:extLst>
              <a:ext uri="{FF2B5EF4-FFF2-40B4-BE49-F238E27FC236}">
                <a16:creationId xmlns:a16="http://schemas.microsoft.com/office/drawing/2014/main" id="{E2BEBCB1-A42D-4455-B00E-8D710D368B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26931D-DDE2-4145-8462-95B73FFDD670}"/>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314462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E3AD-A9BD-46DE-935C-9306AA3BF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338DF4-622A-4413-A432-774950F1D0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A20C0-C5AE-4C3C-B789-2922F91101D0}"/>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5" name="Footer Placeholder 4">
            <a:extLst>
              <a:ext uri="{FF2B5EF4-FFF2-40B4-BE49-F238E27FC236}">
                <a16:creationId xmlns:a16="http://schemas.microsoft.com/office/drawing/2014/main" id="{49515505-220D-4022-A368-00CF96130A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9FAE26-FDED-49ED-8DC8-0482EAA20447}"/>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324439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04BC7-656E-4E67-AC3A-033DFB3DC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2F12D4-2110-4DDD-A3F5-CE01BDFDE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D0D48-7DED-4A0C-B102-DA5085B07A41}"/>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5" name="Footer Placeholder 4">
            <a:extLst>
              <a:ext uri="{FF2B5EF4-FFF2-40B4-BE49-F238E27FC236}">
                <a16:creationId xmlns:a16="http://schemas.microsoft.com/office/drawing/2014/main" id="{93555DD1-6611-4E69-B0F5-47E42FD223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6F9B5A-3849-473B-8045-6AB6E34DECB4}"/>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20800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C1F3-4C82-4726-9253-8107E27AB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77783-8B4C-47B1-ADDA-EC36C3A4D6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3D6B3-4E43-49F7-BE3C-D2174D3C2680}"/>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5" name="Footer Placeholder 4">
            <a:extLst>
              <a:ext uri="{FF2B5EF4-FFF2-40B4-BE49-F238E27FC236}">
                <a16:creationId xmlns:a16="http://schemas.microsoft.com/office/drawing/2014/main" id="{B5FAB33D-3EC0-4AB9-8720-56DDBE73BF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357C5A-B48D-4A32-AEE7-42B1D1859A67}"/>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155714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5B59-F451-42E8-AC96-200710408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D9CD28-9B07-4B25-988A-2D9483CB2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090C4C-2FAC-4AFA-A809-3CB0FDA727D3}"/>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5" name="Footer Placeholder 4">
            <a:extLst>
              <a:ext uri="{FF2B5EF4-FFF2-40B4-BE49-F238E27FC236}">
                <a16:creationId xmlns:a16="http://schemas.microsoft.com/office/drawing/2014/main" id="{CEAEC717-72FA-42FF-9748-27120ADE9B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6CAC8-555C-4B42-8913-388811BE3156}"/>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387414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8BD3-D064-421B-AFBB-9ADE57328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EDCAD-6E19-48E7-BF12-F5B3F0A0B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0AAE0-CEBC-4806-9D21-3C868A180C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7D0656-861A-44EC-8632-4F28C4A05D37}"/>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6" name="Footer Placeholder 5">
            <a:extLst>
              <a:ext uri="{FF2B5EF4-FFF2-40B4-BE49-F238E27FC236}">
                <a16:creationId xmlns:a16="http://schemas.microsoft.com/office/drawing/2014/main" id="{2BA0A839-EDC4-4847-B8EA-30B7EA5B4F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809324-FDBA-483D-A0D0-515E790D5B2D}"/>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334655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2AE2-2F0A-483F-87C8-EDBDBD864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64C2EC-EF6C-4572-A823-8A82B1A3B0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020E47-EE22-439B-B639-BFCCFDC170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8CF539-4114-40E1-BC70-1F16740BF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16E671-5F11-4823-B915-10B928E1F6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6FBA1-1A08-4682-813A-8115C897A7BB}"/>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8" name="Footer Placeholder 7">
            <a:extLst>
              <a:ext uri="{FF2B5EF4-FFF2-40B4-BE49-F238E27FC236}">
                <a16:creationId xmlns:a16="http://schemas.microsoft.com/office/drawing/2014/main" id="{C6A58A51-7504-4B15-98C7-5DF798A545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F78F97-5792-47A2-B4DA-62D88A0004C0}"/>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34458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78F0-72E9-41C5-85D8-B8454F6257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A2AF82-5768-44AA-941B-6BD619D45D6C}"/>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4" name="Footer Placeholder 3">
            <a:extLst>
              <a:ext uri="{FF2B5EF4-FFF2-40B4-BE49-F238E27FC236}">
                <a16:creationId xmlns:a16="http://schemas.microsoft.com/office/drawing/2014/main" id="{B6907E25-5018-4EBA-BBEC-1659D09E93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DBC418A-D79B-407B-B3F5-C93077B52321}"/>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251372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02E06-8F39-49C3-8B3F-1FCC95FB5441}"/>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3" name="Footer Placeholder 2">
            <a:extLst>
              <a:ext uri="{FF2B5EF4-FFF2-40B4-BE49-F238E27FC236}">
                <a16:creationId xmlns:a16="http://schemas.microsoft.com/office/drawing/2014/main" id="{5E7335C4-264A-4F95-80AF-86D53AA191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FE1A72-A0DF-4C98-8CCF-B6A715165055}"/>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277904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8EF6-66CC-4E16-96FC-33BEEE7E8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E8D0F7-995F-4517-842D-2BB8EFE33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2B7A92-5059-4320-944D-D5FFD4BAD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33E838-05B8-408F-80EF-01AC36C1C971}"/>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6" name="Footer Placeholder 5">
            <a:extLst>
              <a:ext uri="{FF2B5EF4-FFF2-40B4-BE49-F238E27FC236}">
                <a16:creationId xmlns:a16="http://schemas.microsoft.com/office/drawing/2014/main" id="{991A975A-7E01-4E05-8F2A-C33CC3E4F3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3AF122-DE27-4C0E-89F8-365D93B070ED}"/>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387156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2EB3-FE1A-41C7-A6A5-7AE2BE866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66C86-39A3-4BF7-B130-DB2007E69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3FD39D-72ED-4F7D-92BF-49994ABEC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8A8E32-5CA6-48CC-91C6-C30FDF4AC465}"/>
              </a:ext>
            </a:extLst>
          </p:cNvPr>
          <p:cNvSpPr>
            <a:spLocks noGrp="1"/>
          </p:cNvSpPr>
          <p:nvPr>
            <p:ph type="dt" sz="half" idx="10"/>
          </p:nvPr>
        </p:nvSpPr>
        <p:spPr/>
        <p:txBody>
          <a:bodyPr/>
          <a:lstStyle/>
          <a:p>
            <a:fld id="{06BF2240-4CA5-4ACB-8F98-92FA4462EFA4}" type="datetimeFigureOut">
              <a:rPr lang="en-US" smtClean="0"/>
              <a:t>2/26/2019</a:t>
            </a:fld>
            <a:endParaRPr lang="en-US" dirty="0"/>
          </a:p>
        </p:txBody>
      </p:sp>
      <p:sp>
        <p:nvSpPr>
          <p:cNvPr id="6" name="Footer Placeholder 5">
            <a:extLst>
              <a:ext uri="{FF2B5EF4-FFF2-40B4-BE49-F238E27FC236}">
                <a16:creationId xmlns:a16="http://schemas.microsoft.com/office/drawing/2014/main" id="{A12BE68F-44F7-4DDD-BCD3-5FF5EAE448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32006E-2288-43FA-8015-5DE121DCBA79}"/>
              </a:ext>
            </a:extLst>
          </p:cNvPr>
          <p:cNvSpPr>
            <a:spLocks noGrp="1"/>
          </p:cNvSpPr>
          <p:nvPr>
            <p:ph type="sldNum" sz="quarter" idx="12"/>
          </p:nvPr>
        </p:nvSpPr>
        <p:spPr/>
        <p:txBody>
          <a:bodyPr/>
          <a:lstStyle/>
          <a:p>
            <a:fld id="{D6F3A782-D1E5-4809-867C-B9E98A895A70}" type="slidenum">
              <a:rPr lang="en-US" smtClean="0"/>
              <a:t>‹#›</a:t>
            </a:fld>
            <a:endParaRPr lang="en-US" dirty="0"/>
          </a:p>
        </p:txBody>
      </p:sp>
    </p:spTree>
    <p:extLst>
      <p:ext uri="{BB962C8B-B14F-4D97-AF65-F5344CB8AC3E}">
        <p14:creationId xmlns:p14="http://schemas.microsoft.com/office/powerpoint/2010/main" val="252088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F64ED-6995-4941-9776-5526BA81D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C71AA-77D3-4BCF-AEFC-EC47DB511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4D9E6-482C-4B4B-B8A5-6EA450BBC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F2240-4CA5-4ACB-8F98-92FA4462EFA4}" type="datetimeFigureOut">
              <a:rPr lang="en-US" smtClean="0"/>
              <a:t>2/26/2019</a:t>
            </a:fld>
            <a:endParaRPr lang="en-US" dirty="0"/>
          </a:p>
        </p:txBody>
      </p:sp>
      <p:sp>
        <p:nvSpPr>
          <p:cNvPr id="5" name="Footer Placeholder 4">
            <a:extLst>
              <a:ext uri="{FF2B5EF4-FFF2-40B4-BE49-F238E27FC236}">
                <a16:creationId xmlns:a16="http://schemas.microsoft.com/office/drawing/2014/main" id="{0912D3CF-8C94-491E-958C-273DB6646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A62B42-707A-4C9B-A9A2-505436C50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3A782-D1E5-4809-867C-B9E98A895A70}" type="slidenum">
              <a:rPr lang="en-US" smtClean="0"/>
              <a:t>‹#›</a:t>
            </a:fld>
            <a:endParaRPr lang="en-US" dirty="0"/>
          </a:p>
        </p:txBody>
      </p:sp>
    </p:spTree>
    <p:extLst>
      <p:ext uri="{BB962C8B-B14F-4D97-AF65-F5344CB8AC3E}">
        <p14:creationId xmlns:p14="http://schemas.microsoft.com/office/powerpoint/2010/main" val="41587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phys.org/tags/radio+signals/" TargetMode="External"/><Relationship Id="rId2" Type="http://schemas.openxmlformats.org/officeDocument/2006/relationships/hyperlink" Target="https://gizmodo.com/see-the-first-panorama-of-the-far-side-of-the-moon-cap-183167144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Hayabusa2#cite_note-Kazutaka_2017-21" TargetMode="External"/><Relationship Id="rId2" Type="http://schemas.openxmlformats.org/officeDocument/2006/relationships/hyperlink" Target="https://en.wikipedia.org/wiki/Ion_thruster" TargetMode="External"/><Relationship Id="rId1" Type="http://schemas.openxmlformats.org/officeDocument/2006/relationships/slideLayout" Target="../slideLayouts/slideLayout2.xml"/><Relationship Id="rId6" Type="http://schemas.openxmlformats.org/officeDocument/2006/relationships/hyperlink" Target="https://en.wikipedia.org/wiki/Reaction_mass" TargetMode="External"/><Relationship Id="rId5" Type="http://schemas.openxmlformats.org/officeDocument/2006/relationships/hyperlink" Target="https://en.wikipedia.org/wiki/Plasma_(physics)" TargetMode="External"/><Relationship Id="rId4" Type="http://schemas.openxmlformats.org/officeDocument/2006/relationships/hyperlink" Target="https://en.wikipedia.org/wiki/Xen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jAXdjnKUED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t9c7aheZxls" TargetMode="External"/><Relationship Id="rId2" Type="http://schemas.openxmlformats.org/officeDocument/2006/relationships/hyperlink" Target="https://www.nasa.gov/press-release/nasa-begins-america-s-new-moon-to-mars-exploration-approach-in-201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JgMXPXdqJn8" TargetMode="External"/><Relationship Id="rId2" Type="http://schemas.openxmlformats.org/officeDocument/2006/relationships/hyperlink" Target="https://www.youtube.com/watch?list=PLTiv_XWHnOZpzQKYC6nLf6M9AuBbng_O8&amp;time_continue=3&amp;v=1Ll-VHYxWX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nytimes.com/2018/10/30/science/black-hole-milky-way.html?rref=collection%2Fsectioncollection%2Fscience&amp;action=click&amp;contentCollection=science&amp;region=rank&amp;module=package&amp;version=highlights&amp;contentPlacement=6&amp;pgtype=sectionfro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_P1xKh_kZFU&amp;vl=en"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pace.com/42871-new-horizons-ultima-thule-flyby-success.html"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www.space.com/43275-ultima-thule-pancake-shape-new-horizon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6sdiWVu71U"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izmodo.com/see-the-first-panorama-of-the-far-side-of-the-moon-cap-1831671449"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gizmodo.com/see-the-first-panorama-of-the-far-side-of-the-moon-cap-183167144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3389-6A9C-4A7E-8770-44858C6879A7}"/>
              </a:ext>
            </a:extLst>
          </p:cNvPr>
          <p:cNvSpPr>
            <a:spLocks noGrp="1"/>
          </p:cNvSpPr>
          <p:nvPr>
            <p:ph type="ctrTitle"/>
          </p:nvPr>
        </p:nvSpPr>
        <p:spPr/>
        <p:txBody>
          <a:bodyPr/>
          <a:lstStyle/>
          <a:p>
            <a:r>
              <a:rPr lang="en-US" dirty="0"/>
              <a:t>Space news Update 2018</a:t>
            </a:r>
          </a:p>
        </p:txBody>
      </p:sp>
      <p:sp>
        <p:nvSpPr>
          <p:cNvPr id="3" name="Subtitle 2">
            <a:extLst>
              <a:ext uri="{FF2B5EF4-FFF2-40B4-BE49-F238E27FC236}">
                <a16:creationId xmlns:a16="http://schemas.microsoft.com/office/drawing/2014/main" id="{984DE8A3-2D7D-433C-B9D1-2E739BCD8DBB}"/>
              </a:ext>
            </a:extLst>
          </p:cNvPr>
          <p:cNvSpPr>
            <a:spLocks noGrp="1"/>
          </p:cNvSpPr>
          <p:nvPr>
            <p:ph type="subTitle" idx="1"/>
          </p:nvPr>
        </p:nvSpPr>
        <p:spPr/>
        <p:txBody>
          <a:bodyPr/>
          <a:lstStyle/>
          <a:p>
            <a:r>
              <a:rPr lang="en-US" dirty="0"/>
              <a:t>George Gamota</a:t>
            </a:r>
          </a:p>
        </p:txBody>
      </p:sp>
    </p:spTree>
    <p:extLst>
      <p:ext uri="{BB962C8B-B14F-4D97-AF65-F5344CB8AC3E}">
        <p14:creationId xmlns:p14="http://schemas.microsoft.com/office/powerpoint/2010/main" val="10139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2723-3A73-475A-92B9-6EEAA3B56F23}"/>
              </a:ext>
            </a:extLst>
          </p:cNvPr>
          <p:cNvSpPr>
            <a:spLocks noGrp="1"/>
          </p:cNvSpPr>
          <p:nvPr>
            <p:ph type="title"/>
          </p:nvPr>
        </p:nvSpPr>
        <p:spPr/>
        <p:txBody>
          <a:bodyPr/>
          <a:lstStyle/>
          <a:p>
            <a:r>
              <a:rPr lang="en-US" dirty="0"/>
              <a:t>Photo pf Rover taken by the Lander</a:t>
            </a:r>
          </a:p>
        </p:txBody>
      </p:sp>
      <p:pic>
        <p:nvPicPr>
          <p:cNvPr id="3074" name="Picture 2" descr="https://i.kinja-img.com/gawker-media/image/upload/hfvl5tzuxxb2qctc99vn.jpg">
            <a:extLst>
              <a:ext uri="{FF2B5EF4-FFF2-40B4-BE49-F238E27FC236}">
                <a16:creationId xmlns:a16="http://schemas.microsoft.com/office/drawing/2014/main" id="{644BD63B-F6E0-440C-AEB1-AE74173EA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232" y="1813773"/>
            <a:ext cx="6868085" cy="504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6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5638B-0D23-4886-B17C-CA886FF6B2AA}"/>
              </a:ext>
            </a:extLst>
          </p:cNvPr>
          <p:cNvSpPr>
            <a:spLocks noGrp="1"/>
          </p:cNvSpPr>
          <p:nvPr>
            <p:ph type="title"/>
          </p:nvPr>
        </p:nvSpPr>
        <p:spPr/>
        <p:txBody>
          <a:bodyPr/>
          <a:lstStyle/>
          <a:p>
            <a:r>
              <a:rPr lang="en-US" u="sng" dirty="0">
                <a:hlinkClick r:id="rId2">
                  <a:extLst>
                    <a:ext uri="{A12FA001-AC4F-418D-AE19-62706E023703}">
                      <ahyp:hlinkClr xmlns:ahyp="http://schemas.microsoft.com/office/drawing/2018/hyperlinkcolor" val="tx"/>
                    </a:ext>
                  </a:extLst>
                </a:hlinkClick>
              </a:rPr>
              <a:t>Chang’e 4 </a:t>
            </a:r>
            <a:r>
              <a:rPr lang="en-US" dirty="0"/>
              <a:t>Mission</a:t>
            </a:r>
          </a:p>
        </p:txBody>
      </p:sp>
      <p:sp>
        <p:nvSpPr>
          <p:cNvPr id="4" name="Content Placeholder 3">
            <a:extLst>
              <a:ext uri="{FF2B5EF4-FFF2-40B4-BE49-F238E27FC236}">
                <a16:creationId xmlns:a16="http://schemas.microsoft.com/office/drawing/2014/main" id="{1818FA76-197D-494F-8951-9736CF4C635B}"/>
              </a:ext>
            </a:extLst>
          </p:cNvPr>
          <p:cNvSpPr>
            <a:spLocks noGrp="1"/>
          </p:cNvSpPr>
          <p:nvPr>
            <p:ph idx="1"/>
          </p:nvPr>
        </p:nvSpPr>
        <p:spPr/>
        <p:txBody>
          <a:bodyPr>
            <a:normAutofit fontScale="92500" lnSpcReduction="10000"/>
          </a:bodyPr>
          <a:lstStyle/>
          <a:p>
            <a:r>
              <a:rPr lang="en-US" dirty="0"/>
              <a:t>Researchers hope that low-frequency observations of the cosmos from the far side, where </a:t>
            </a:r>
            <a:r>
              <a:rPr lang="en-US" dirty="0">
                <a:hlinkClick r:id="rId3"/>
              </a:rPr>
              <a:t>radio signals</a:t>
            </a:r>
            <a:r>
              <a:rPr lang="en-US" dirty="0"/>
              <a:t> from Earth are blocked by the moon, will help scientists learn more about the early days of the solar system and even the birth of the universe's first stars</a:t>
            </a:r>
          </a:p>
          <a:p>
            <a:r>
              <a:rPr lang="en-US" dirty="0"/>
              <a:t>The far side has been observed many times from lunar orbits, but never explored on the surface</a:t>
            </a:r>
          </a:p>
          <a:p>
            <a:r>
              <a:rPr lang="en-US" dirty="0"/>
              <a:t>The pioneering landing highlights China's ambitions to rival the U.S., Russia and Europe in space</a:t>
            </a:r>
          </a:p>
          <a:p>
            <a:r>
              <a:rPr lang="en-US" dirty="0"/>
              <a:t>REMINDER: Apr 1, 2018 - China's first prototype space station, Tiangong-1, came crashing </a:t>
            </a:r>
            <a:r>
              <a:rPr lang="en-US" b="1" dirty="0"/>
              <a:t>back to Earth last year on April 2nd</a:t>
            </a:r>
            <a:br>
              <a:rPr lang="en-US" dirty="0"/>
            </a:br>
            <a:endParaRPr lang="en-US" dirty="0"/>
          </a:p>
        </p:txBody>
      </p:sp>
    </p:spTree>
    <p:extLst>
      <p:ext uri="{BB962C8B-B14F-4D97-AF65-F5344CB8AC3E}">
        <p14:creationId xmlns:p14="http://schemas.microsoft.com/office/powerpoint/2010/main" val="226480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C548-AA8E-41DC-A8BF-2549EB501477}"/>
              </a:ext>
            </a:extLst>
          </p:cNvPr>
          <p:cNvSpPr>
            <a:spLocks noGrp="1"/>
          </p:cNvSpPr>
          <p:nvPr>
            <p:ph type="title"/>
          </p:nvPr>
        </p:nvSpPr>
        <p:spPr/>
        <p:txBody>
          <a:bodyPr/>
          <a:lstStyle/>
          <a:p>
            <a:r>
              <a:rPr lang="en-US" dirty="0"/>
              <a:t>Japanese Hayabusa Probes – A pair landed </a:t>
            </a:r>
            <a:br>
              <a:rPr lang="en-US" dirty="0"/>
            </a:br>
            <a:r>
              <a:rPr lang="en-US" dirty="0"/>
              <a:t>(2 more to land)</a:t>
            </a:r>
          </a:p>
        </p:txBody>
      </p:sp>
      <p:sp>
        <p:nvSpPr>
          <p:cNvPr id="3" name="Content Placeholder 2">
            <a:extLst>
              <a:ext uri="{FF2B5EF4-FFF2-40B4-BE49-F238E27FC236}">
                <a16:creationId xmlns:a16="http://schemas.microsoft.com/office/drawing/2014/main" id="{F01261C9-3886-4576-837B-4EECECFEFC99}"/>
              </a:ext>
            </a:extLst>
          </p:cNvPr>
          <p:cNvSpPr>
            <a:spLocks noGrp="1"/>
          </p:cNvSpPr>
          <p:nvPr>
            <p:ph idx="1"/>
          </p:nvPr>
        </p:nvSpPr>
        <p:spPr>
          <a:xfrm>
            <a:off x="1151964" y="1825625"/>
            <a:ext cx="6351494" cy="4667250"/>
          </a:xfrm>
        </p:spPr>
        <p:txBody>
          <a:bodyPr>
            <a:normAutofit lnSpcReduction="10000"/>
          </a:bodyPr>
          <a:lstStyle/>
          <a:p>
            <a:r>
              <a:rPr lang="en-US" dirty="0"/>
              <a:t>Mission – Asteroid Sample-return</a:t>
            </a:r>
          </a:p>
          <a:p>
            <a:pPr lvl="1"/>
            <a:r>
              <a:rPr lang="en-US" dirty="0"/>
              <a:t>Land two probes on Asteroid RYUGU (Dragon Palace)</a:t>
            </a:r>
          </a:p>
          <a:p>
            <a:pPr lvl="1"/>
            <a:r>
              <a:rPr lang="en-US" dirty="0"/>
              <a:t>Drill a hole</a:t>
            </a:r>
          </a:p>
          <a:p>
            <a:pPr lvl="1"/>
            <a:r>
              <a:rPr lang="en-US" dirty="0"/>
              <a:t>Pick up sample</a:t>
            </a:r>
          </a:p>
          <a:p>
            <a:pPr lvl="1"/>
            <a:r>
              <a:rPr lang="en-US" dirty="0"/>
              <a:t>Do this several times</a:t>
            </a:r>
          </a:p>
          <a:p>
            <a:pPr lvl="1"/>
            <a:r>
              <a:rPr lang="en-US" dirty="0"/>
              <a:t>Bring samples back to earth</a:t>
            </a:r>
          </a:p>
          <a:p>
            <a:r>
              <a:rPr lang="en-US" dirty="0"/>
              <a:t>How big is it?</a:t>
            </a:r>
          </a:p>
          <a:p>
            <a:pPr lvl="1"/>
            <a:r>
              <a:rPr lang="en-US" dirty="0"/>
              <a:t>Radius 1,000’, Orbital period 474 days, </a:t>
            </a:r>
          </a:p>
          <a:p>
            <a:pPr lvl="1"/>
            <a:r>
              <a:rPr lang="en-US" dirty="0"/>
              <a:t>rotation 7 hours</a:t>
            </a:r>
          </a:p>
          <a:p>
            <a:pPr lvl="1"/>
            <a:endParaRPr lang="en-US" dirty="0"/>
          </a:p>
          <a:p>
            <a:r>
              <a:rPr lang="en-US" dirty="0"/>
              <a:t>Where is Ryugu?</a:t>
            </a:r>
          </a:p>
        </p:txBody>
      </p:sp>
      <p:pic>
        <p:nvPicPr>
          <p:cNvPr id="4098" name="Picture 2" descr="Image result for how big is RYUGU?">
            <a:extLst>
              <a:ext uri="{FF2B5EF4-FFF2-40B4-BE49-F238E27FC236}">
                <a16:creationId xmlns:a16="http://schemas.microsoft.com/office/drawing/2014/main" id="{D4D73890-A4E5-446A-80AC-92EB1A9D0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458" y="2191871"/>
            <a:ext cx="4452377" cy="431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3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41A7E-BF13-4188-9248-CF491C68501A}"/>
              </a:ext>
            </a:extLst>
          </p:cNvPr>
          <p:cNvSpPr>
            <a:spLocks noGrp="1"/>
          </p:cNvSpPr>
          <p:nvPr>
            <p:ph type="title"/>
          </p:nvPr>
        </p:nvSpPr>
        <p:spPr/>
        <p:txBody>
          <a:bodyPr/>
          <a:lstStyle/>
          <a:p>
            <a:r>
              <a:rPr lang="en-US" dirty="0"/>
              <a:t>Tyugu Orbit – Mission continues to December 2019</a:t>
            </a:r>
          </a:p>
        </p:txBody>
      </p:sp>
      <p:pic>
        <p:nvPicPr>
          <p:cNvPr id="5" name="Picture 4">
            <a:extLst>
              <a:ext uri="{FF2B5EF4-FFF2-40B4-BE49-F238E27FC236}">
                <a16:creationId xmlns:a16="http://schemas.microsoft.com/office/drawing/2014/main" id="{78FE74BB-5E5A-4656-84B9-DF4DCAAF4736}"/>
              </a:ext>
            </a:extLst>
          </p:cNvPr>
          <p:cNvPicPr>
            <a:picLocks noChangeAspect="1"/>
          </p:cNvPicPr>
          <p:nvPr/>
        </p:nvPicPr>
        <p:blipFill>
          <a:blip r:embed="rId2"/>
          <a:stretch>
            <a:fillRect/>
          </a:stretch>
        </p:blipFill>
        <p:spPr>
          <a:xfrm>
            <a:off x="838200" y="1714727"/>
            <a:ext cx="10515600" cy="5143273"/>
          </a:xfrm>
          <a:prstGeom prst="rect">
            <a:avLst/>
          </a:prstGeom>
        </p:spPr>
      </p:pic>
    </p:spTree>
    <p:extLst>
      <p:ext uri="{BB962C8B-B14F-4D97-AF65-F5344CB8AC3E}">
        <p14:creationId xmlns:p14="http://schemas.microsoft.com/office/powerpoint/2010/main" val="305907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F4B5-A2D0-401E-A846-C573CB94169F}"/>
              </a:ext>
            </a:extLst>
          </p:cNvPr>
          <p:cNvSpPr>
            <a:spLocks noGrp="1"/>
          </p:cNvSpPr>
          <p:nvPr>
            <p:ph type="title"/>
          </p:nvPr>
        </p:nvSpPr>
        <p:spPr/>
        <p:txBody>
          <a:bodyPr/>
          <a:lstStyle/>
          <a:p>
            <a:r>
              <a:rPr lang="en-US" dirty="0"/>
              <a:t>Hayabusa Mission</a:t>
            </a:r>
          </a:p>
        </p:txBody>
      </p:sp>
      <p:sp>
        <p:nvSpPr>
          <p:cNvPr id="3" name="Content Placeholder 2">
            <a:extLst>
              <a:ext uri="{FF2B5EF4-FFF2-40B4-BE49-F238E27FC236}">
                <a16:creationId xmlns:a16="http://schemas.microsoft.com/office/drawing/2014/main" id="{2F688CDA-B95F-4593-A9C6-DF46FE2DDCC9}"/>
              </a:ext>
            </a:extLst>
          </p:cNvPr>
          <p:cNvSpPr>
            <a:spLocks noGrp="1"/>
          </p:cNvSpPr>
          <p:nvPr>
            <p:ph idx="1"/>
          </p:nvPr>
        </p:nvSpPr>
        <p:spPr>
          <a:xfrm>
            <a:off x="838200" y="1771836"/>
            <a:ext cx="10515600" cy="5364069"/>
          </a:xfrm>
        </p:spPr>
        <p:txBody>
          <a:bodyPr>
            <a:normAutofit fontScale="92500" lnSpcReduction="10000"/>
          </a:bodyPr>
          <a:lstStyle/>
          <a:p>
            <a:r>
              <a:rPr lang="en-US" i="1" dirty="0"/>
              <a:t>Hayabusa2</a:t>
            </a:r>
            <a:r>
              <a:rPr lang="en-US" dirty="0"/>
              <a:t> arrived at Ryugu on 27 June 2018</a:t>
            </a:r>
          </a:p>
          <a:p>
            <a:r>
              <a:rPr lang="en-US" dirty="0"/>
              <a:t>is expected to survey the asteroid for a year and a half during which time it will collect samples three times</a:t>
            </a:r>
          </a:p>
          <a:p>
            <a:r>
              <a:rPr lang="en-US" dirty="0"/>
              <a:t>The mission plan calls for it to depart in December 2019</a:t>
            </a:r>
          </a:p>
          <a:p>
            <a:r>
              <a:rPr lang="en-US" dirty="0"/>
              <a:t>Return the samples to Earth in December 2020</a:t>
            </a:r>
          </a:p>
          <a:p>
            <a:r>
              <a:rPr lang="en-US" dirty="0"/>
              <a:t>The spacecraft features four solar-electric </a:t>
            </a:r>
            <a:r>
              <a:rPr lang="en-US" dirty="0">
                <a:hlinkClick r:id="rId2" tooltip="Ion thruster"/>
              </a:rPr>
              <a:t>ion thrusters</a:t>
            </a:r>
            <a:r>
              <a:rPr lang="en-US" dirty="0"/>
              <a:t> for propulsion called μ10,</a:t>
            </a:r>
            <a:r>
              <a:rPr lang="en-US" baseline="30000" dirty="0">
                <a:hlinkClick r:id="rId3"/>
              </a:rPr>
              <a:t>[21]</a:t>
            </a:r>
            <a:r>
              <a:rPr lang="en-US" dirty="0"/>
              <a:t> one of which is a backup. </a:t>
            </a:r>
          </a:p>
          <a:p>
            <a:pPr lvl="1"/>
            <a:r>
              <a:rPr lang="en-US" dirty="0"/>
              <a:t>These engines use microwaves to convert </a:t>
            </a:r>
            <a:r>
              <a:rPr lang="en-US" dirty="0">
                <a:hlinkClick r:id="rId4" tooltip="Xenon"/>
              </a:rPr>
              <a:t>xenon</a:t>
            </a:r>
            <a:r>
              <a:rPr lang="en-US" dirty="0"/>
              <a:t> into </a:t>
            </a:r>
            <a:r>
              <a:rPr lang="en-US" dirty="0">
                <a:hlinkClick r:id="rId5" tooltip="Plasma (physics)"/>
              </a:rPr>
              <a:t>plasma</a:t>
            </a:r>
            <a:r>
              <a:rPr lang="en-US" dirty="0"/>
              <a:t> (ions), which is accelerated by applying a voltage from the solar panels and ejected out the back of the engine. </a:t>
            </a:r>
          </a:p>
          <a:p>
            <a:pPr lvl="1"/>
            <a:r>
              <a:rPr lang="en-US" dirty="0"/>
              <a:t>The simultaneous operation of three engines generates thrusts of up to 28 mN.</a:t>
            </a:r>
            <a:endParaRPr lang="en-US" baseline="30000" dirty="0"/>
          </a:p>
          <a:p>
            <a:pPr lvl="1"/>
            <a:r>
              <a:rPr lang="en-US" dirty="0"/>
              <a:t>Although this thrust is very small, the engines are also extremely efficient; the 66 kg of </a:t>
            </a:r>
            <a:r>
              <a:rPr lang="en-US" dirty="0">
                <a:hlinkClick r:id="rId4" tooltip="Xenon"/>
              </a:rPr>
              <a:t>xenon</a:t>
            </a:r>
            <a:r>
              <a:rPr lang="en-US" baseline="30000" dirty="0">
                <a:hlinkClick r:id="rId3"/>
              </a:rPr>
              <a:t>[21]</a:t>
            </a:r>
            <a:r>
              <a:rPr lang="en-US" dirty="0"/>
              <a:t> </a:t>
            </a:r>
            <a:r>
              <a:rPr lang="en-US" dirty="0">
                <a:hlinkClick r:id="rId6" tooltip="Reaction mass"/>
              </a:rPr>
              <a:t>reaction mass</a:t>
            </a:r>
            <a:r>
              <a:rPr lang="en-US" dirty="0"/>
              <a:t> can change the speed of the spacecraft by up to 2 km/s (4,500 mph)</a:t>
            </a:r>
          </a:p>
        </p:txBody>
      </p:sp>
    </p:spTree>
    <p:extLst>
      <p:ext uri="{BB962C8B-B14F-4D97-AF65-F5344CB8AC3E}">
        <p14:creationId xmlns:p14="http://schemas.microsoft.com/office/powerpoint/2010/main" val="348981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7039-7892-44EE-9260-CD895C8054ED}"/>
              </a:ext>
            </a:extLst>
          </p:cNvPr>
          <p:cNvSpPr>
            <a:spLocks noGrp="1"/>
          </p:cNvSpPr>
          <p:nvPr>
            <p:ph type="title"/>
          </p:nvPr>
        </p:nvSpPr>
        <p:spPr/>
        <p:txBody>
          <a:bodyPr/>
          <a:lstStyle/>
          <a:p>
            <a:r>
              <a:rPr lang="en-US" dirty="0"/>
              <a:t>Hayabusa Mission</a:t>
            </a:r>
          </a:p>
        </p:txBody>
      </p:sp>
      <p:sp>
        <p:nvSpPr>
          <p:cNvPr id="3" name="Content Placeholder 2">
            <a:extLst>
              <a:ext uri="{FF2B5EF4-FFF2-40B4-BE49-F238E27FC236}">
                <a16:creationId xmlns:a16="http://schemas.microsoft.com/office/drawing/2014/main" id="{A81B21F0-14F9-4E03-847E-BF970C4DED63}"/>
              </a:ext>
            </a:extLst>
          </p:cNvPr>
          <p:cNvSpPr>
            <a:spLocks noGrp="1"/>
          </p:cNvSpPr>
          <p:nvPr>
            <p:ph idx="1"/>
          </p:nvPr>
        </p:nvSpPr>
        <p:spPr/>
        <p:txBody>
          <a:bodyPr/>
          <a:lstStyle/>
          <a:p>
            <a:r>
              <a:rPr lang="en-US" dirty="0"/>
              <a:t>In order to descend to the asteroid surface for sampling, the spacecraft will first release up to five target markers in the selected landing zones as artificial landmarks with highly reflective outer material that is recognized by a strobe light mounted on the spacecraft</a:t>
            </a:r>
          </a:p>
          <a:p>
            <a:r>
              <a:rPr lang="en-US" dirty="0"/>
              <a:t>Four rovers: Mobile Asteroid Surface Scout (MASCOT), Rover-1A, Rover-1B, Rover-2</a:t>
            </a:r>
          </a:p>
        </p:txBody>
      </p:sp>
    </p:spTree>
    <p:extLst>
      <p:ext uri="{BB962C8B-B14F-4D97-AF65-F5344CB8AC3E}">
        <p14:creationId xmlns:p14="http://schemas.microsoft.com/office/powerpoint/2010/main" val="177169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EA838-BE5D-4C3A-9972-472D3899320D}"/>
              </a:ext>
            </a:extLst>
          </p:cNvPr>
          <p:cNvSpPr>
            <a:spLocks noGrp="1"/>
          </p:cNvSpPr>
          <p:nvPr>
            <p:ph type="title"/>
          </p:nvPr>
        </p:nvSpPr>
        <p:spPr/>
        <p:txBody>
          <a:bodyPr/>
          <a:lstStyle/>
          <a:p>
            <a:r>
              <a:rPr lang="en-US" dirty="0"/>
              <a:t>Landing on Ryugu</a:t>
            </a:r>
          </a:p>
        </p:txBody>
      </p:sp>
      <p:pic>
        <p:nvPicPr>
          <p:cNvPr id="5122" name="Picture 2" descr="Image result for hayabusa2 images">
            <a:extLst>
              <a:ext uri="{FF2B5EF4-FFF2-40B4-BE49-F238E27FC236}">
                <a16:creationId xmlns:a16="http://schemas.microsoft.com/office/drawing/2014/main" id="{BD770653-9787-4B5B-9AAD-C64B4D41B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8850"/>
            <a:ext cx="628650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C572B5-CD8E-4342-86F0-31F59477184E}"/>
              </a:ext>
            </a:extLst>
          </p:cNvPr>
          <p:cNvPicPr>
            <a:picLocks noChangeAspect="1"/>
          </p:cNvPicPr>
          <p:nvPr/>
        </p:nvPicPr>
        <p:blipFill>
          <a:blip r:embed="rId3"/>
          <a:stretch>
            <a:fillRect/>
          </a:stretch>
        </p:blipFill>
        <p:spPr>
          <a:xfrm>
            <a:off x="6194612" y="3881796"/>
            <a:ext cx="5997388" cy="2976204"/>
          </a:xfrm>
          <a:prstGeom prst="rect">
            <a:avLst/>
          </a:prstGeom>
        </p:spPr>
      </p:pic>
      <p:pic>
        <p:nvPicPr>
          <p:cNvPr id="5126" name="Picture 6" descr="hayabusa2">
            <a:extLst>
              <a:ext uri="{FF2B5EF4-FFF2-40B4-BE49-F238E27FC236}">
                <a16:creationId xmlns:a16="http://schemas.microsoft.com/office/drawing/2014/main" id="{ADB74D6E-8FC2-4867-BD50-967ACA3F9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612" y="173411"/>
            <a:ext cx="5997388" cy="370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2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C4A5-BAD6-45CD-ADF9-FFBF293FDAFD}"/>
              </a:ext>
            </a:extLst>
          </p:cNvPr>
          <p:cNvSpPr>
            <a:spLocks noGrp="1"/>
          </p:cNvSpPr>
          <p:nvPr>
            <p:ph type="title"/>
          </p:nvPr>
        </p:nvSpPr>
        <p:spPr/>
        <p:txBody>
          <a:bodyPr/>
          <a:lstStyle/>
          <a:p>
            <a:r>
              <a:rPr lang="en-US" dirty="0"/>
              <a:t>Updates on Ongoing Missions</a:t>
            </a:r>
          </a:p>
        </p:txBody>
      </p:sp>
      <p:sp>
        <p:nvSpPr>
          <p:cNvPr id="3" name="Content Placeholder 2">
            <a:extLst>
              <a:ext uri="{FF2B5EF4-FFF2-40B4-BE49-F238E27FC236}">
                <a16:creationId xmlns:a16="http://schemas.microsoft.com/office/drawing/2014/main" id="{40361EED-AF7E-4C98-83BC-A79D3C194F5D}"/>
              </a:ext>
            </a:extLst>
          </p:cNvPr>
          <p:cNvSpPr>
            <a:spLocks noGrp="1"/>
          </p:cNvSpPr>
          <p:nvPr>
            <p:ph idx="1"/>
          </p:nvPr>
        </p:nvSpPr>
        <p:spPr/>
        <p:txBody>
          <a:bodyPr/>
          <a:lstStyle/>
          <a:p>
            <a:r>
              <a:rPr lang="en-US" dirty="0"/>
              <a:t>Mars</a:t>
            </a:r>
          </a:p>
          <a:p>
            <a:pPr lvl="1"/>
            <a:r>
              <a:rPr lang="en-US" dirty="0"/>
              <a:t>InSight</a:t>
            </a:r>
          </a:p>
          <a:p>
            <a:pPr lvl="1"/>
            <a:r>
              <a:rPr lang="en-US" dirty="0"/>
              <a:t>Curiosity</a:t>
            </a:r>
          </a:p>
          <a:p>
            <a:pPr lvl="1"/>
            <a:r>
              <a:rPr lang="en-US" dirty="0"/>
              <a:t>Opportunity RIP</a:t>
            </a:r>
          </a:p>
          <a:p>
            <a:r>
              <a:rPr lang="en-US" dirty="0"/>
              <a:t>Jupiter - Juno</a:t>
            </a:r>
          </a:p>
          <a:p>
            <a:r>
              <a:rPr lang="en-US" dirty="0"/>
              <a:t>Voyagers ! &amp; 2</a:t>
            </a:r>
          </a:p>
        </p:txBody>
      </p:sp>
    </p:spTree>
    <p:extLst>
      <p:ext uri="{BB962C8B-B14F-4D97-AF65-F5344CB8AC3E}">
        <p14:creationId xmlns:p14="http://schemas.microsoft.com/office/powerpoint/2010/main" val="108741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FB56A-A4ED-42EB-8EC6-6F0FA832B89B}"/>
              </a:ext>
            </a:extLst>
          </p:cNvPr>
          <p:cNvPicPr>
            <a:picLocks noChangeAspect="1"/>
          </p:cNvPicPr>
          <p:nvPr/>
        </p:nvPicPr>
        <p:blipFill>
          <a:blip r:embed="rId2"/>
          <a:stretch>
            <a:fillRect/>
          </a:stretch>
        </p:blipFill>
        <p:spPr>
          <a:xfrm>
            <a:off x="0" y="1261948"/>
            <a:ext cx="12192000" cy="5596052"/>
          </a:xfrm>
          <a:prstGeom prst="rect">
            <a:avLst/>
          </a:prstGeom>
        </p:spPr>
      </p:pic>
      <p:sp>
        <p:nvSpPr>
          <p:cNvPr id="2" name="Title 1">
            <a:extLst>
              <a:ext uri="{FF2B5EF4-FFF2-40B4-BE49-F238E27FC236}">
                <a16:creationId xmlns:a16="http://schemas.microsoft.com/office/drawing/2014/main" id="{C0278E93-3239-4E21-85B6-2B5C1114C264}"/>
              </a:ext>
            </a:extLst>
          </p:cNvPr>
          <p:cNvSpPr>
            <a:spLocks noGrp="1"/>
          </p:cNvSpPr>
          <p:nvPr>
            <p:ph type="title"/>
          </p:nvPr>
        </p:nvSpPr>
        <p:spPr>
          <a:xfrm>
            <a:off x="1205753" y="0"/>
            <a:ext cx="10515600" cy="1325563"/>
          </a:xfrm>
        </p:spPr>
        <p:txBody>
          <a:bodyPr/>
          <a:lstStyle/>
          <a:p>
            <a:r>
              <a:rPr lang="en-US" dirty="0"/>
              <a:t>Brought to you courtesy of NASA InSight</a:t>
            </a:r>
          </a:p>
        </p:txBody>
      </p:sp>
    </p:spTree>
    <p:extLst>
      <p:ext uri="{BB962C8B-B14F-4D97-AF65-F5344CB8AC3E}">
        <p14:creationId xmlns:p14="http://schemas.microsoft.com/office/powerpoint/2010/main" val="93199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48AE-E259-4510-BE96-4520B51950F2}"/>
              </a:ext>
            </a:extLst>
          </p:cNvPr>
          <p:cNvSpPr>
            <a:spLocks noGrp="1"/>
          </p:cNvSpPr>
          <p:nvPr>
            <p:ph type="title"/>
          </p:nvPr>
        </p:nvSpPr>
        <p:spPr/>
        <p:txBody>
          <a:bodyPr/>
          <a:lstStyle/>
          <a:p>
            <a:r>
              <a:rPr lang="en-US" dirty="0"/>
              <a:t>InSight Wind</a:t>
            </a:r>
          </a:p>
        </p:txBody>
      </p:sp>
      <p:sp>
        <p:nvSpPr>
          <p:cNvPr id="3" name="Rectangle 2">
            <a:extLst>
              <a:ext uri="{FF2B5EF4-FFF2-40B4-BE49-F238E27FC236}">
                <a16:creationId xmlns:a16="http://schemas.microsoft.com/office/drawing/2014/main" id="{A9F82E5C-950E-405C-98AB-06F9D399026C}"/>
              </a:ext>
            </a:extLst>
          </p:cNvPr>
          <p:cNvSpPr/>
          <p:nvPr/>
        </p:nvSpPr>
        <p:spPr>
          <a:xfrm>
            <a:off x="3650651" y="3244334"/>
            <a:ext cx="4943597" cy="1200329"/>
          </a:xfrm>
          <a:prstGeom prst="rect">
            <a:avLst/>
          </a:prstGeom>
        </p:spPr>
        <p:txBody>
          <a:bodyPr wrap="none">
            <a:spAutoFit/>
          </a:bodyPr>
          <a:lstStyle/>
          <a:p>
            <a:r>
              <a:rPr lang="en-US" dirty="0">
                <a:hlinkClick r:id="rId2"/>
              </a:rPr>
              <a:t>https://www.youtube.com/watch?v=jAXdjnKUEDg</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26828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C795-09A4-43C4-9E0F-BC62F8ECB33C}"/>
              </a:ext>
            </a:extLst>
          </p:cNvPr>
          <p:cNvSpPr>
            <a:spLocks noGrp="1"/>
          </p:cNvSpPr>
          <p:nvPr>
            <p:ph type="title"/>
          </p:nvPr>
        </p:nvSpPr>
        <p:spPr/>
        <p:txBody>
          <a:bodyPr/>
          <a:lstStyle/>
          <a:p>
            <a:r>
              <a:rPr lang="en-US" dirty="0"/>
              <a:t>Topics to be Covered</a:t>
            </a:r>
          </a:p>
        </p:txBody>
      </p:sp>
      <p:sp>
        <p:nvSpPr>
          <p:cNvPr id="3" name="Content Placeholder 2">
            <a:extLst>
              <a:ext uri="{FF2B5EF4-FFF2-40B4-BE49-F238E27FC236}">
                <a16:creationId xmlns:a16="http://schemas.microsoft.com/office/drawing/2014/main" id="{28E159FB-5E0F-4632-B442-5FE88675400D}"/>
              </a:ext>
            </a:extLst>
          </p:cNvPr>
          <p:cNvSpPr>
            <a:spLocks noGrp="1"/>
          </p:cNvSpPr>
          <p:nvPr>
            <p:ph idx="1"/>
          </p:nvPr>
        </p:nvSpPr>
        <p:spPr/>
        <p:txBody>
          <a:bodyPr/>
          <a:lstStyle/>
          <a:p>
            <a:r>
              <a:rPr lang="en-US" dirty="0"/>
              <a:t>New Landings/fly byes</a:t>
            </a:r>
          </a:p>
          <a:p>
            <a:r>
              <a:rPr lang="en-US" dirty="0"/>
              <a:t>Updates on Missions</a:t>
            </a:r>
          </a:p>
          <a:p>
            <a:r>
              <a:rPr lang="en-US" dirty="0"/>
              <a:t>Astrophysics</a:t>
            </a:r>
          </a:p>
        </p:txBody>
      </p:sp>
    </p:spTree>
    <p:extLst>
      <p:ext uri="{BB962C8B-B14F-4D97-AF65-F5344CB8AC3E}">
        <p14:creationId xmlns:p14="http://schemas.microsoft.com/office/powerpoint/2010/main" val="417415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B433-22A3-405A-8276-26F9148EB784}"/>
              </a:ext>
            </a:extLst>
          </p:cNvPr>
          <p:cNvSpPr>
            <a:spLocks noGrp="1"/>
          </p:cNvSpPr>
          <p:nvPr>
            <p:ph type="title"/>
          </p:nvPr>
        </p:nvSpPr>
        <p:spPr/>
        <p:txBody>
          <a:bodyPr/>
          <a:lstStyle/>
          <a:p>
            <a:r>
              <a:rPr lang="en-US" dirty="0"/>
              <a:t>Future NASA Plans</a:t>
            </a:r>
          </a:p>
        </p:txBody>
      </p:sp>
      <p:sp>
        <p:nvSpPr>
          <p:cNvPr id="3" name="Content Placeholder 2">
            <a:extLst>
              <a:ext uri="{FF2B5EF4-FFF2-40B4-BE49-F238E27FC236}">
                <a16:creationId xmlns:a16="http://schemas.microsoft.com/office/drawing/2014/main" id="{9684D0B2-A20A-429B-BA5C-17A794051BFF}"/>
              </a:ext>
            </a:extLst>
          </p:cNvPr>
          <p:cNvSpPr>
            <a:spLocks noGrp="1"/>
          </p:cNvSpPr>
          <p:nvPr>
            <p:ph idx="1"/>
          </p:nvPr>
        </p:nvSpPr>
        <p:spPr/>
        <p:txBody>
          <a:bodyPr/>
          <a:lstStyle/>
          <a:p>
            <a:r>
              <a:rPr lang="en-US" dirty="0">
                <a:hlinkClick r:id="rId2"/>
              </a:rPr>
              <a:t>https://www.nasa.gov/press-release/nasa-begins-america-s-new-moon-to-mars-exploration-approach-in-2018</a:t>
            </a:r>
            <a:endParaRPr lang="en-US" dirty="0"/>
          </a:p>
          <a:p>
            <a:r>
              <a:rPr lang="en-US" dirty="0"/>
              <a:t>8 minute video</a:t>
            </a:r>
          </a:p>
          <a:p>
            <a:r>
              <a:rPr lang="en-US" dirty="0">
                <a:hlinkClick r:id="rId3"/>
              </a:rPr>
              <a:t>https://www.youtube.com/watch?v=t9c7aheZxls</a:t>
            </a:r>
            <a:r>
              <a:rPr lang="en-US" dirty="0"/>
              <a:t>  </a:t>
            </a:r>
          </a:p>
          <a:p>
            <a:r>
              <a:rPr lang="en-US" dirty="0"/>
              <a:t>17 Minutes TED Talk – Living on Mars</a:t>
            </a:r>
          </a:p>
          <a:p>
            <a:endParaRPr lang="en-US" dirty="0"/>
          </a:p>
          <a:p>
            <a:endParaRPr lang="en-US" dirty="0"/>
          </a:p>
        </p:txBody>
      </p:sp>
    </p:spTree>
    <p:extLst>
      <p:ext uri="{BB962C8B-B14F-4D97-AF65-F5344CB8AC3E}">
        <p14:creationId xmlns:p14="http://schemas.microsoft.com/office/powerpoint/2010/main" val="138367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592A9-84C0-49CC-9993-4D3A7D7254C0}"/>
              </a:ext>
            </a:extLst>
          </p:cNvPr>
          <p:cNvSpPr>
            <a:spLocks noGrp="1"/>
          </p:cNvSpPr>
          <p:nvPr>
            <p:ph type="title"/>
          </p:nvPr>
        </p:nvSpPr>
        <p:spPr>
          <a:xfrm>
            <a:off x="838200" y="365125"/>
            <a:ext cx="4608443" cy="5429388"/>
          </a:xfrm>
        </p:spPr>
        <p:txBody>
          <a:bodyPr>
            <a:normAutofit/>
          </a:bodyPr>
          <a:lstStyle/>
          <a:p>
            <a:r>
              <a:rPr lang="en-US" sz="4000" dirty="0"/>
              <a:t>2039 or maybe 2027</a:t>
            </a:r>
            <a:br>
              <a:rPr lang="en-US" sz="4000" dirty="0"/>
            </a:br>
            <a:r>
              <a:rPr lang="en-US" sz="4000" dirty="0"/>
              <a:t>Astronauts visit Opportunity’s grave on Mars</a:t>
            </a:r>
          </a:p>
        </p:txBody>
      </p:sp>
      <p:pic>
        <p:nvPicPr>
          <p:cNvPr id="5" name="Picture 4">
            <a:extLst>
              <a:ext uri="{FF2B5EF4-FFF2-40B4-BE49-F238E27FC236}">
                <a16:creationId xmlns:a16="http://schemas.microsoft.com/office/drawing/2014/main" id="{FE427E22-D95E-4B9F-84FA-38D4636C0F1C}"/>
              </a:ext>
            </a:extLst>
          </p:cNvPr>
          <p:cNvPicPr>
            <a:picLocks noChangeAspect="1"/>
          </p:cNvPicPr>
          <p:nvPr/>
        </p:nvPicPr>
        <p:blipFill>
          <a:blip r:embed="rId2"/>
          <a:stretch>
            <a:fillRect/>
          </a:stretch>
        </p:blipFill>
        <p:spPr>
          <a:xfrm>
            <a:off x="5517614" y="0"/>
            <a:ext cx="6674386" cy="6858000"/>
          </a:xfrm>
          <a:prstGeom prst="rect">
            <a:avLst/>
          </a:prstGeom>
        </p:spPr>
      </p:pic>
    </p:spTree>
    <p:extLst>
      <p:ext uri="{BB962C8B-B14F-4D97-AF65-F5344CB8AC3E}">
        <p14:creationId xmlns:p14="http://schemas.microsoft.com/office/powerpoint/2010/main" val="278895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253D-3215-4940-A2D4-B50D3A9BB683}"/>
              </a:ext>
            </a:extLst>
          </p:cNvPr>
          <p:cNvSpPr>
            <a:spLocks noGrp="1"/>
          </p:cNvSpPr>
          <p:nvPr>
            <p:ph type="title"/>
          </p:nvPr>
        </p:nvSpPr>
        <p:spPr/>
        <p:txBody>
          <a:bodyPr/>
          <a:lstStyle/>
          <a:p>
            <a:r>
              <a:rPr lang="en-US" dirty="0"/>
              <a:t>Opportunity</a:t>
            </a:r>
          </a:p>
        </p:txBody>
      </p:sp>
      <p:sp>
        <p:nvSpPr>
          <p:cNvPr id="3" name="Content Placeholder 2">
            <a:extLst>
              <a:ext uri="{FF2B5EF4-FFF2-40B4-BE49-F238E27FC236}">
                <a16:creationId xmlns:a16="http://schemas.microsoft.com/office/drawing/2014/main" id="{7182715A-7320-4871-B665-D1D407E3BEB0}"/>
              </a:ext>
            </a:extLst>
          </p:cNvPr>
          <p:cNvSpPr>
            <a:spLocks noGrp="1"/>
          </p:cNvSpPr>
          <p:nvPr>
            <p:ph idx="1"/>
          </p:nvPr>
        </p:nvSpPr>
        <p:spPr/>
        <p:txBody>
          <a:bodyPr/>
          <a:lstStyle/>
          <a:p>
            <a:r>
              <a:rPr lang="en-US" dirty="0">
                <a:hlinkClick r:id="rId2"/>
              </a:rPr>
              <a:t>https://www.youtube.com/watch?list=PLTiv_XWHnOZpzQKYC6nLf6M9AuBbng_O8&amp;time_continue=3&amp;v=1Ll-VHYxWXU</a:t>
            </a:r>
            <a:endParaRPr lang="en-US" dirty="0"/>
          </a:p>
          <a:p>
            <a:r>
              <a:rPr lang="en-US" dirty="0"/>
              <a:t>4 minutes</a:t>
            </a:r>
          </a:p>
          <a:p>
            <a:r>
              <a:rPr lang="en-US" dirty="0">
                <a:hlinkClick r:id="rId3"/>
              </a:rPr>
              <a:t>https://www.youtube.com/watch?v=JgMXPXdqJn8</a:t>
            </a:r>
            <a:r>
              <a:rPr lang="en-US" dirty="0"/>
              <a:t> </a:t>
            </a:r>
          </a:p>
          <a:p>
            <a:r>
              <a:rPr lang="en-US" dirty="0"/>
              <a:t>25 minute Overview of Mars</a:t>
            </a:r>
          </a:p>
          <a:p>
            <a:endParaRPr lang="en-US" dirty="0"/>
          </a:p>
          <a:p>
            <a:endParaRPr lang="en-US" dirty="0"/>
          </a:p>
        </p:txBody>
      </p:sp>
    </p:spTree>
    <p:extLst>
      <p:ext uri="{BB962C8B-B14F-4D97-AF65-F5344CB8AC3E}">
        <p14:creationId xmlns:p14="http://schemas.microsoft.com/office/powerpoint/2010/main" val="336026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16BF-4ACA-4A8E-978F-576F15AC66A1}"/>
              </a:ext>
            </a:extLst>
          </p:cNvPr>
          <p:cNvSpPr>
            <a:spLocks noGrp="1"/>
          </p:cNvSpPr>
          <p:nvPr>
            <p:ph type="title"/>
          </p:nvPr>
        </p:nvSpPr>
        <p:spPr/>
        <p:txBody>
          <a:bodyPr/>
          <a:lstStyle/>
          <a:p>
            <a:r>
              <a:rPr lang="en-US" dirty="0"/>
              <a:t>Juno Mission to Jupiter</a:t>
            </a:r>
          </a:p>
        </p:txBody>
      </p:sp>
      <p:sp>
        <p:nvSpPr>
          <p:cNvPr id="3" name="Content Placeholder 2">
            <a:extLst>
              <a:ext uri="{FF2B5EF4-FFF2-40B4-BE49-F238E27FC236}">
                <a16:creationId xmlns:a16="http://schemas.microsoft.com/office/drawing/2014/main" id="{98D799CD-4F16-41F2-8AEE-2AE2CAD419E6}"/>
              </a:ext>
            </a:extLst>
          </p:cNvPr>
          <p:cNvSpPr>
            <a:spLocks noGrp="1"/>
          </p:cNvSpPr>
          <p:nvPr>
            <p:ph idx="1"/>
          </p:nvPr>
        </p:nvSpPr>
        <p:spPr/>
        <p:txBody>
          <a:bodyPr/>
          <a:lstStyle/>
          <a:p>
            <a:r>
              <a:rPr lang="en-US" dirty="0"/>
              <a:t>NASA's Juno mission is exploring Jupiter from orbit, beaming back amazing photos, atmospheric data and other observations</a:t>
            </a:r>
          </a:p>
          <a:p>
            <a:r>
              <a:rPr lang="en-US" dirty="0"/>
              <a:t>The Juno probe launched Aug. 5, 2011 and arrived in orbit around Jupiter on July 4, 2016. </a:t>
            </a:r>
          </a:p>
          <a:p>
            <a:r>
              <a:rPr lang="en-US" dirty="0"/>
              <a:t>It is the farthest space probe ever to be powered by solar arrays. </a:t>
            </a:r>
          </a:p>
          <a:p>
            <a:r>
              <a:rPr lang="en-US" dirty="0"/>
              <a:t>The $1.1 billion mission is expected to run through July 2021</a:t>
            </a:r>
          </a:p>
        </p:txBody>
      </p:sp>
    </p:spTree>
    <p:extLst>
      <p:ext uri="{BB962C8B-B14F-4D97-AF65-F5344CB8AC3E}">
        <p14:creationId xmlns:p14="http://schemas.microsoft.com/office/powerpoint/2010/main" val="967851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7A042-8832-4BDD-9682-B82BEBD01AA0}"/>
              </a:ext>
            </a:extLst>
          </p:cNvPr>
          <p:cNvSpPr>
            <a:spLocks noGrp="1"/>
          </p:cNvSpPr>
          <p:nvPr>
            <p:ph type="title"/>
          </p:nvPr>
        </p:nvSpPr>
        <p:spPr/>
        <p:txBody>
          <a:bodyPr>
            <a:normAutofit fontScale="90000"/>
          </a:bodyPr>
          <a:lstStyle/>
          <a:p>
            <a:r>
              <a:rPr lang="en-US" dirty="0"/>
              <a:t>NASA's Juno spacecraft captured this image of two staggering storms on Jupiter on Dec. 21, 2018.</a:t>
            </a:r>
          </a:p>
        </p:txBody>
      </p:sp>
      <p:pic>
        <p:nvPicPr>
          <p:cNvPr id="6146" name="Picture 2" descr="juno-storms">
            <a:extLst>
              <a:ext uri="{FF2B5EF4-FFF2-40B4-BE49-F238E27FC236}">
                <a16:creationId xmlns:a16="http://schemas.microsoft.com/office/drawing/2014/main" id="{239F44BC-FC14-493D-9678-1410782B2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953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27D6281-F87F-4FD9-8E76-69C286F26514}"/>
              </a:ext>
            </a:extLst>
          </p:cNvPr>
          <p:cNvPicPr>
            <a:picLocks noChangeAspect="1"/>
          </p:cNvPicPr>
          <p:nvPr/>
        </p:nvPicPr>
        <p:blipFill>
          <a:blip r:embed="rId3"/>
          <a:stretch>
            <a:fillRect/>
          </a:stretch>
        </p:blipFill>
        <p:spPr>
          <a:xfrm>
            <a:off x="5457825" y="2419350"/>
            <a:ext cx="6734175" cy="4438650"/>
          </a:xfrm>
          <a:prstGeom prst="rect">
            <a:avLst/>
          </a:prstGeom>
        </p:spPr>
      </p:pic>
    </p:spTree>
    <p:extLst>
      <p:ext uri="{BB962C8B-B14F-4D97-AF65-F5344CB8AC3E}">
        <p14:creationId xmlns:p14="http://schemas.microsoft.com/office/powerpoint/2010/main" val="47658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6A1-BF87-42D4-ADE9-E39F19242157}"/>
              </a:ext>
            </a:extLst>
          </p:cNvPr>
          <p:cNvSpPr>
            <a:spLocks noGrp="1"/>
          </p:cNvSpPr>
          <p:nvPr>
            <p:ph type="title"/>
          </p:nvPr>
        </p:nvSpPr>
        <p:spPr>
          <a:xfrm>
            <a:off x="412376" y="365125"/>
            <a:ext cx="3137648" cy="5551581"/>
          </a:xfrm>
        </p:spPr>
        <p:txBody>
          <a:bodyPr/>
          <a:lstStyle/>
          <a:p>
            <a:r>
              <a:rPr lang="en-US" dirty="0"/>
              <a:t>Latest photo </a:t>
            </a:r>
            <a:br>
              <a:rPr lang="en-US" dirty="0"/>
            </a:br>
            <a:r>
              <a:rPr lang="en-US" dirty="0"/>
              <a:t>from</a:t>
            </a:r>
            <a:br>
              <a:rPr lang="en-US" dirty="0"/>
            </a:br>
            <a:r>
              <a:rPr lang="en-US" dirty="0"/>
              <a:t>NASA’s</a:t>
            </a:r>
            <a:br>
              <a:rPr lang="en-US" dirty="0"/>
            </a:br>
            <a:r>
              <a:rPr lang="en-US" dirty="0"/>
              <a:t>Juno</a:t>
            </a:r>
            <a:br>
              <a:rPr lang="en-US"/>
            </a:br>
            <a:r>
              <a:rPr lang="en-US"/>
              <a:t>Spacecraft</a:t>
            </a:r>
            <a:endParaRPr lang="en-US" dirty="0"/>
          </a:p>
        </p:txBody>
      </p:sp>
      <p:pic>
        <p:nvPicPr>
          <p:cNvPr id="1026" name="Picture 2" descr="jupiter photo">
            <a:extLst>
              <a:ext uri="{FF2B5EF4-FFF2-40B4-BE49-F238E27FC236}">
                <a16:creationId xmlns:a16="http://schemas.microsoft.com/office/drawing/2014/main" id="{05194304-38C2-4902-98C4-F11989F03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734" y="365125"/>
            <a:ext cx="8434266"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6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0C71-8161-4061-BA24-6DEE69FF56CC}"/>
              </a:ext>
            </a:extLst>
          </p:cNvPr>
          <p:cNvSpPr>
            <a:spLocks noGrp="1"/>
          </p:cNvSpPr>
          <p:nvPr>
            <p:ph type="title"/>
          </p:nvPr>
        </p:nvSpPr>
        <p:spPr/>
        <p:txBody>
          <a:bodyPr/>
          <a:lstStyle/>
          <a:p>
            <a:r>
              <a:rPr lang="en-US" dirty="0"/>
              <a:t>Astrophysics</a:t>
            </a:r>
          </a:p>
        </p:txBody>
      </p:sp>
      <p:sp>
        <p:nvSpPr>
          <p:cNvPr id="3" name="Content Placeholder 2">
            <a:extLst>
              <a:ext uri="{FF2B5EF4-FFF2-40B4-BE49-F238E27FC236}">
                <a16:creationId xmlns:a16="http://schemas.microsoft.com/office/drawing/2014/main" id="{C752F2BD-80DD-4C24-A941-3A16C1B6FB24}"/>
              </a:ext>
            </a:extLst>
          </p:cNvPr>
          <p:cNvSpPr>
            <a:spLocks noGrp="1"/>
          </p:cNvSpPr>
          <p:nvPr>
            <p:ph idx="1"/>
          </p:nvPr>
        </p:nvSpPr>
        <p:spPr/>
        <p:txBody>
          <a:bodyPr/>
          <a:lstStyle/>
          <a:p>
            <a:r>
              <a:rPr lang="en-US" dirty="0"/>
              <a:t>Collisions</a:t>
            </a:r>
          </a:p>
          <a:p>
            <a:r>
              <a:rPr lang="en-US" dirty="0"/>
              <a:t>Chirps</a:t>
            </a:r>
          </a:p>
          <a:p>
            <a:r>
              <a:rPr lang="en-US" dirty="0"/>
              <a:t>Our own Black Hole – Sagittarius-A </a:t>
            </a:r>
          </a:p>
          <a:p>
            <a:r>
              <a:rPr lang="en-US" dirty="0"/>
              <a:t>Traversing Black Holes</a:t>
            </a:r>
          </a:p>
        </p:txBody>
      </p:sp>
    </p:spTree>
    <p:extLst>
      <p:ext uri="{BB962C8B-B14F-4D97-AF65-F5344CB8AC3E}">
        <p14:creationId xmlns:p14="http://schemas.microsoft.com/office/powerpoint/2010/main" val="2354789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CF4549-F734-42B0-BCA4-1B02B650D439}"/>
              </a:ext>
            </a:extLst>
          </p:cNvPr>
          <p:cNvSpPr>
            <a:spLocks noGrp="1"/>
          </p:cNvSpPr>
          <p:nvPr>
            <p:ph type="title"/>
          </p:nvPr>
        </p:nvSpPr>
        <p:spPr>
          <a:xfrm>
            <a:off x="506505" y="669925"/>
            <a:ext cx="4495800" cy="6188075"/>
          </a:xfrm>
        </p:spPr>
        <p:txBody>
          <a:bodyPr>
            <a:normAutofit fontScale="90000"/>
          </a:bodyPr>
          <a:lstStyle/>
          <a:p>
            <a:r>
              <a:rPr lang="en-US" b="1" dirty="0"/>
              <a:t>Scientists finally confirm the Milky Way has a supermassive black hole</a:t>
            </a:r>
            <a:br>
              <a:rPr lang="en-US" b="1" dirty="0"/>
            </a:br>
            <a:r>
              <a:rPr lang="en-US" b="1" cap="all" dirty="0"/>
              <a:t>39.4K</a:t>
            </a:r>
            <a:br>
              <a:rPr lang="en-US" dirty="0"/>
            </a:br>
            <a:r>
              <a:rPr lang="en-US" b="1" dirty="0"/>
              <a:t>Scientists finally confirm the Milky Way has a supermassive black hole</a:t>
            </a:r>
            <a:br>
              <a:rPr lang="en-US" b="1" dirty="0"/>
            </a:br>
            <a:endParaRPr lang="en-US" dirty="0"/>
          </a:p>
        </p:txBody>
      </p:sp>
      <p:pic>
        <p:nvPicPr>
          <p:cNvPr id="1026" name="Picture 2" descr="SagittariusA">
            <a:extLst>
              <a:ext uri="{FF2B5EF4-FFF2-40B4-BE49-F238E27FC236}">
                <a16:creationId xmlns:a16="http://schemas.microsoft.com/office/drawing/2014/main" id="{A06385F6-D929-4DB7-BE69-B16DB908B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1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2B0C1F-1EAF-4EE6-9329-661B6CAF7674}"/>
              </a:ext>
            </a:extLst>
          </p:cNvPr>
          <p:cNvSpPr>
            <a:spLocks noGrp="1"/>
          </p:cNvSpPr>
          <p:nvPr>
            <p:ph type="title"/>
          </p:nvPr>
        </p:nvSpPr>
        <p:spPr/>
        <p:txBody>
          <a:bodyPr/>
          <a:lstStyle/>
          <a:p>
            <a:r>
              <a:rPr lang="en-US" dirty="0"/>
              <a:t>Sagittarius A*</a:t>
            </a:r>
          </a:p>
        </p:txBody>
      </p:sp>
      <p:sp>
        <p:nvSpPr>
          <p:cNvPr id="4" name="Content Placeholder 3">
            <a:extLst>
              <a:ext uri="{FF2B5EF4-FFF2-40B4-BE49-F238E27FC236}">
                <a16:creationId xmlns:a16="http://schemas.microsoft.com/office/drawing/2014/main" id="{4127E0C7-D77E-428D-B942-3FE5BD48637E}"/>
              </a:ext>
            </a:extLst>
          </p:cNvPr>
          <p:cNvSpPr>
            <a:spLocks noGrp="1"/>
          </p:cNvSpPr>
          <p:nvPr>
            <p:ph idx="1"/>
          </p:nvPr>
        </p:nvSpPr>
        <p:spPr>
          <a:xfrm>
            <a:off x="838200" y="1368425"/>
            <a:ext cx="10515600" cy="5319246"/>
          </a:xfrm>
        </p:spPr>
        <p:txBody>
          <a:bodyPr>
            <a:normAutofit fontScale="92500" lnSpcReduction="10000"/>
          </a:bodyPr>
          <a:lstStyle/>
          <a:p>
            <a:r>
              <a:rPr lang="en-US" dirty="0"/>
              <a:t>Scientists </a:t>
            </a:r>
            <a:r>
              <a:rPr lang="en-US" dirty="0">
                <a:hlinkClick r:id="rId2"/>
              </a:rPr>
              <a:t>have finally confirmed</a:t>
            </a:r>
            <a:r>
              <a:rPr lang="en-US" dirty="0"/>
              <a:t> that the massive object at the heart of our galaxy is, in fact, a supermassive black hole.</a:t>
            </a:r>
          </a:p>
          <a:p>
            <a:r>
              <a:rPr lang="en-US" dirty="0"/>
              <a:t>Researchers used the European sensitive GRAVITY instrument on the Very Large Telescope (VLT) to observe infrared radiation flares coming from the accretion disc around Sagittarius A*</a:t>
            </a:r>
          </a:p>
          <a:p>
            <a:r>
              <a:rPr lang="en-US" dirty="0"/>
              <a:t>To measure the effects of gravity near to a black hole, scientists needed to observe an object actually traveling close to it.</a:t>
            </a:r>
          </a:p>
          <a:p>
            <a:r>
              <a:rPr lang="en-US" dirty="0"/>
              <a:t>They found their mark in a small star called S2 whose orbit takes it deep within Sagittarius A*’s gravity well every 16 years</a:t>
            </a:r>
          </a:p>
          <a:p>
            <a:r>
              <a:rPr lang="en-US" dirty="0"/>
              <a:t>As they watched, they saw three bright flares traveling around the black hole’s event horizon at about 30 percent of the speed of light — around 216 million miles per hour.</a:t>
            </a:r>
          </a:p>
          <a:p>
            <a:r>
              <a:rPr lang="en-US" dirty="0"/>
              <a:t>This is the first time ever that scientists have observed material orbiting this close to a black hole’s physical point of no return.</a:t>
            </a:r>
          </a:p>
          <a:p>
            <a:endParaRPr lang="en-US" dirty="0"/>
          </a:p>
          <a:p>
            <a:endParaRPr lang="en-US" dirty="0"/>
          </a:p>
        </p:txBody>
      </p:sp>
    </p:spTree>
    <p:extLst>
      <p:ext uri="{BB962C8B-B14F-4D97-AF65-F5344CB8AC3E}">
        <p14:creationId xmlns:p14="http://schemas.microsoft.com/office/powerpoint/2010/main" val="265334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3E-0933-410C-AF15-D966302B594C}"/>
              </a:ext>
            </a:extLst>
          </p:cNvPr>
          <p:cNvSpPr>
            <a:spLocks noGrp="1"/>
          </p:cNvSpPr>
          <p:nvPr>
            <p:ph type="title"/>
          </p:nvPr>
        </p:nvSpPr>
        <p:spPr/>
        <p:txBody>
          <a:bodyPr/>
          <a:lstStyle/>
          <a:p>
            <a:r>
              <a:rPr lang="en-US" dirty="0"/>
              <a:t>Will Andromeda collide with the Milky Way</a:t>
            </a:r>
          </a:p>
        </p:txBody>
      </p:sp>
      <p:sp>
        <p:nvSpPr>
          <p:cNvPr id="3" name="Content Placeholder 2">
            <a:extLst>
              <a:ext uri="{FF2B5EF4-FFF2-40B4-BE49-F238E27FC236}">
                <a16:creationId xmlns:a16="http://schemas.microsoft.com/office/drawing/2014/main" id="{DDC5415F-81F8-4B03-878C-90C5CE2DDD01}"/>
              </a:ext>
            </a:extLst>
          </p:cNvPr>
          <p:cNvSpPr>
            <a:spLocks noGrp="1"/>
          </p:cNvSpPr>
          <p:nvPr>
            <p:ph idx="1"/>
          </p:nvPr>
        </p:nvSpPr>
        <p:spPr>
          <a:xfrm>
            <a:off x="838200" y="1825625"/>
            <a:ext cx="10515600" cy="1114799"/>
          </a:xfrm>
        </p:spPr>
        <p:txBody>
          <a:bodyPr/>
          <a:lstStyle/>
          <a:p>
            <a:r>
              <a:rPr lang="en-US" dirty="0">
                <a:hlinkClick r:id="rId2"/>
              </a:rPr>
              <a:t>https://www.youtube.com/watch?v=_P1xKh_kZFU&amp;vl=en</a:t>
            </a:r>
            <a:endParaRPr lang="en-US" dirty="0"/>
          </a:p>
          <a:p>
            <a:r>
              <a:rPr lang="en-US" dirty="0"/>
              <a:t>12 minutes</a:t>
            </a:r>
          </a:p>
        </p:txBody>
      </p:sp>
      <p:pic>
        <p:nvPicPr>
          <p:cNvPr id="4" name="Picture 3">
            <a:extLst>
              <a:ext uri="{FF2B5EF4-FFF2-40B4-BE49-F238E27FC236}">
                <a16:creationId xmlns:a16="http://schemas.microsoft.com/office/drawing/2014/main" id="{6BBF485E-BE2C-429A-A0F9-6B7AFC7791D5}"/>
              </a:ext>
            </a:extLst>
          </p:cNvPr>
          <p:cNvPicPr>
            <a:picLocks noChangeAspect="1"/>
          </p:cNvPicPr>
          <p:nvPr/>
        </p:nvPicPr>
        <p:blipFill>
          <a:blip r:embed="rId3"/>
          <a:stretch>
            <a:fillRect/>
          </a:stretch>
        </p:blipFill>
        <p:spPr>
          <a:xfrm>
            <a:off x="1335742" y="3149040"/>
            <a:ext cx="4258235" cy="3637242"/>
          </a:xfrm>
          <a:prstGeom prst="rect">
            <a:avLst/>
          </a:prstGeom>
        </p:spPr>
      </p:pic>
      <p:sp>
        <p:nvSpPr>
          <p:cNvPr id="5" name="TextBox 4">
            <a:extLst>
              <a:ext uri="{FF2B5EF4-FFF2-40B4-BE49-F238E27FC236}">
                <a16:creationId xmlns:a16="http://schemas.microsoft.com/office/drawing/2014/main" id="{4AF120BC-2236-4698-BF4D-ADEF01ABEDFE}"/>
              </a:ext>
            </a:extLst>
          </p:cNvPr>
          <p:cNvSpPr txBox="1"/>
          <p:nvPr/>
        </p:nvSpPr>
        <p:spPr>
          <a:xfrm>
            <a:off x="8220634" y="3429000"/>
            <a:ext cx="4607859" cy="646331"/>
          </a:xfrm>
          <a:prstGeom prst="rect">
            <a:avLst/>
          </a:prstGeom>
          <a:noFill/>
        </p:spPr>
        <p:txBody>
          <a:bodyPr wrap="square" rtlCol="0">
            <a:spAutoFit/>
          </a:bodyPr>
          <a:lstStyle/>
          <a:p>
            <a:r>
              <a:rPr lang="en-US" dirty="0"/>
              <a:t>Advertisement for </a:t>
            </a:r>
          </a:p>
          <a:p>
            <a:r>
              <a:rPr lang="en-US" dirty="0"/>
              <a:t>March 20</a:t>
            </a:r>
            <a:r>
              <a:rPr lang="en-US" baseline="30000" dirty="0"/>
              <a:t>th</a:t>
            </a:r>
            <a:r>
              <a:rPr lang="en-US" dirty="0"/>
              <a:t>  Talk/Video on MILKY WAY</a:t>
            </a:r>
          </a:p>
        </p:txBody>
      </p:sp>
      <p:pic>
        <p:nvPicPr>
          <p:cNvPr id="6" name="Picture 5">
            <a:extLst>
              <a:ext uri="{FF2B5EF4-FFF2-40B4-BE49-F238E27FC236}">
                <a16:creationId xmlns:a16="http://schemas.microsoft.com/office/drawing/2014/main" id="{9ADC9504-A1EE-4B10-B55C-CFFC53668606}"/>
              </a:ext>
            </a:extLst>
          </p:cNvPr>
          <p:cNvPicPr>
            <a:picLocks noChangeAspect="1"/>
          </p:cNvPicPr>
          <p:nvPr/>
        </p:nvPicPr>
        <p:blipFill>
          <a:blip r:embed="rId4"/>
          <a:stretch>
            <a:fillRect/>
          </a:stretch>
        </p:blipFill>
        <p:spPr>
          <a:xfrm>
            <a:off x="8377611" y="4383741"/>
            <a:ext cx="3502865" cy="2314014"/>
          </a:xfrm>
          <a:prstGeom prst="rect">
            <a:avLst/>
          </a:prstGeom>
        </p:spPr>
      </p:pic>
    </p:spTree>
    <p:extLst>
      <p:ext uri="{BB962C8B-B14F-4D97-AF65-F5344CB8AC3E}">
        <p14:creationId xmlns:p14="http://schemas.microsoft.com/office/powerpoint/2010/main" val="32253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362A-135D-429A-9B23-9587ECB66B04}"/>
              </a:ext>
            </a:extLst>
          </p:cNvPr>
          <p:cNvSpPr>
            <a:spLocks noGrp="1"/>
          </p:cNvSpPr>
          <p:nvPr>
            <p:ph type="title"/>
          </p:nvPr>
        </p:nvSpPr>
        <p:spPr/>
        <p:txBody>
          <a:bodyPr/>
          <a:lstStyle/>
          <a:p>
            <a:r>
              <a:rPr lang="en-US" dirty="0"/>
              <a:t>New Landings/fly byes</a:t>
            </a:r>
          </a:p>
        </p:txBody>
      </p:sp>
      <p:sp>
        <p:nvSpPr>
          <p:cNvPr id="3" name="Content Placeholder 2">
            <a:extLst>
              <a:ext uri="{FF2B5EF4-FFF2-40B4-BE49-F238E27FC236}">
                <a16:creationId xmlns:a16="http://schemas.microsoft.com/office/drawing/2014/main" id="{68569274-F59E-468D-8B37-E1FE040978E2}"/>
              </a:ext>
            </a:extLst>
          </p:cNvPr>
          <p:cNvSpPr>
            <a:spLocks noGrp="1"/>
          </p:cNvSpPr>
          <p:nvPr>
            <p:ph idx="1"/>
          </p:nvPr>
        </p:nvSpPr>
        <p:spPr/>
        <p:txBody>
          <a:bodyPr/>
          <a:lstStyle/>
          <a:p>
            <a:r>
              <a:rPr lang="en-US" dirty="0"/>
              <a:t>New Horizons</a:t>
            </a:r>
          </a:p>
          <a:p>
            <a:r>
              <a:rPr lang="en-US" dirty="0"/>
              <a:t>Chinese landing on Far Side of the Moon</a:t>
            </a:r>
          </a:p>
          <a:p>
            <a:r>
              <a:rPr lang="en-US" dirty="0"/>
              <a:t>Japanese HAYABUSA2 Landing on an Asteroid</a:t>
            </a:r>
          </a:p>
          <a:p>
            <a:r>
              <a:rPr lang="en-US" dirty="0"/>
              <a:t>Israel</a:t>
            </a:r>
          </a:p>
        </p:txBody>
      </p:sp>
    </p:spTree>
    <p:extLst>
      <p:ext uri="{BB962C8B-B14F-4D97-AF65-F5344CB8AC3E}">
        <p14:creationId xmlns:p14="http://schemas.microsoft.com/office/powerpoint/2010/main" val="1673836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06DB-C45F-4355-98BD-D1B8E390857C}"/>
              </a:ext>
            </a:extLst>
          </p:cNvPr>
          <p:cNvSpPr>
            <a:spLocks noGrp="1"/>
          </p:cNvSpPr>
          <p:nvPr>
            <p:ph type="title"/>
          </p:nvPr>
        </p:nvSpPr>
        <p:spPr>
          <a:xfrm>
            <a:off x="838199" y="365125"/>
            <a:ext cx="10448365" cy="1325563"/>
          </a:xfrm>
        </p:spPr>
        <p:txBody>
          <a:bodyPr>
            <a:normAutofit/>
          </a:bodyPr>
          <a:lstStyle/>
          <a:p>
            <a:r>
              <a:rPr lang="en-US" dirty="0"/>
              <a:t>  Another Possible Collision? </a:t>
            </a:r>
          </a:p>
        </p:txBody>
      </p:sp>
      <p:sp>
        <p:nvSpPr>
          <p:cNvPr id="3" name="Content Placeholder 2">
            <a:extLst>
              <a:ext uri="{FF2B5EF4-FFF2-40B4-BE49-F238E27FC236}">
                <a16:creationId xmlns:a16="http://schemas.microsoft.com/office/drawing/2014/main" id="{3ECB9650-B94F-4C10-B9E2-9CD269AB1D01}"/>
              </a:ext>
            </a:extLst>
          </p:cNvPr>
          <p:cNvSpPr>
            <a:spLocks noGrp="1"/>
          </p:cNvSpPr>
          <p:nvPr>
            <p:ph idx="1"/>
          </p:nvPr>
        </p:nvSpPr>
        <p:spPr>
          <a:xfrm>
            <a:off x="442150" y="1923888"/>
            <a:ext cx="3561127" cy="4166766"/>
          </a:xfrm>
        </p:spPr>
        <p:txBody>
          <a:bodyPr>
            <a:normAutofit fontScale="92500" lnSpcReduction="10000"/>
          </a:bodyPr>
          <a:lstStyle/>
          <a:p>
            <a:r>
              <a:rPr lang="en-US" dirty="0"/>
              <a:t>Large Magellanic Cloud </a:t>
            </a:r>
            <a:r>
              <a:rPr lang="en-US" b="1" dirty="0"/>
              <a:t>Galaxy Will Slam Into Milky Way, Wake Up Black Hole And Could Send Solar System 'Flying Into Space</a:t>
            </a:r>
          </a:p>
          <a:p>
            <a:r>
              <a:rPr lang="en-US" dirty="0"/>
              <a:t>The Small and Large Magellanic Clouds are visible</a:t>
            </a:r>
          </a:p>
          <a:p>
            <a:r>
              <a:rPr lang="en-US" dirty="0"/>
              <a:t> on the right of this photo from Namibia, Southern Africa</a:t>
            </a:r>
          </a:p>
        </p:txBody>
      </p:sp>
      <p:pic>
        <p:nvPicPr>
          <p:cNvPr id="1026" name="Picture 2" descr="The Small and Large Magellanic Clouds are visible on the left of this photo from Namibia.">
            <a:extLst>
              <a:ext uri="{FF2B5EF4-FFF2-40B4-BE49-F238E27FC236}">
                <a16:creationId xmlns:a16="http://schemas.microsoft.com/office/drawing/2014/main" id="{F4E00CF7-E973-4A7F-88BB-6E51BCD9B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937" y="1622569"/>
            <a:ext cx="7607768" cy="50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75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79FA-D301-4A30-A3E6-EE0B8A474C3D}"/>
              </a:ext>
            </a:extLst>
          </p:cNvPr>
          <p:cNvSpPr>
            <a:spLocks noGrp="1"/>
          </p:cNvSpPr>
          <p:nvPr>
            <p:ph type="title"/>
          </p:nvPr>
        </p:nvSpPr>
        <p:spPr/>
        <p:txBody>
          <a:bodyPr/>
          <a:lstStyle/>
          <a:p>
            <a:r>
              <a:rPr lang="en-US" dirty="0"/>
              <a:t>Astrophysics</a:t>
            </a:r>
          </a:p>
        </p:txBody>
      </p:sp>
      <p:sp>
        <p:nvSpPr>
          <p:cNvPr id="3" name="Content Placeholder 2">
            <a:extLst>
              <a:ext uri="{FF2B5EF4-FFF2-40B4-BE49-F238E27FC236}">
                <a16:creationId xmlns:a16="http://schemas.microsoft.com/office/drawing/2014/main" id="{5DB0DF7F-FAFA-404D-A5F0-D8AF023679EC}"/>
              </a:ext>
            </a:extLst>
          </p:cNvPr>
          <p:cNvSpPr>
            <a:spLocks noGrp="1"/>
          </p:cNvSpPr>
          <p:nvPr>
            <p:ph idx="1"/>
          </p:nvPr>
        </p:nvSpPr>
        <p:spPr/>
        <p:txBody>
          <a:bodyPr/>
          <a:lstStyle/>
          <a:p>
            <a:r>
              <a:rPr lang="en-US" dirty="0"/>
              <a:t>Size of Observable Universe</a:t>
            </a:r>
          </a:p>
          <a:p>
            <a:r>
              <a:rPr lang="en-US" dirty="0"/>
              <a:t>Dark Matter</a:t>
            </a:r>
          </a:p>
          <a:p>
            <a:r>
              <a:rPr lang="en-US" dirty="0"/>
              <a:t>Dark Energy</a:t>
            </a:r>
          </a:p>
          <a:p>
            <a:r>
              <a:rPr lang="en-US" dirty="0"/>
              <a:t>Theory of Everything</a:t>
            </a:r>
          </a:p>
        </p:txBody>
      </p:sp>
    </p:spTree>
    <p:extLst>
      <p:ext uri="{BB962C8B-B14F-4D97-AF65-F5344CB8AC3E}">
        <p14:creationId xmlns:p14="http://schemas.microsoft.com/office/powerpoint/2010/main" val="188117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9468F-85AD-4870-AFFE-36AF9580DB83}"/>
              </a:ext>
            </a:extLst>
          </p:cNvPr>
          <p:cNvSpPr>
            <a:spLocks noGrp="1"/>
          </p:cNvSpPr>
          <p:nvPr>
            <p:ph type="title"/>
          </p:nvPr>
        </p:nvSpPr>
        <p:spPr/>
        <p:txBody>
          <a:bodyPr/>
          <a:lstStyle/>
          <a:p>
            <a:r>
              <a:rPr lang="en-US" dirty="0"/>
              <a:t>New Horizons</a:t>
            </a:r>
          </a:p>
        </p:txBody>
      </p:sp>
      <p:pic>
        <p:nvPicPr>
          <p:cNvPr id="1026" name="Picture 2" descr="Best-ever image of Ultima Thule made it back to Earth.">
            <a:extLst>
              <a:ext uri="{FF2B5EF4-FFF2-40B4-BE49-F238E27FC236}">
                <a16:creationId xmlns:a16="http://schemas.microsoft.com/office/drawing/2014/main" id="{95D5D51D-2532-4CDA-9A3A-B970BF0F0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6" y="1491916"/>
            <a:ext cx="6579107" cy="53660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65D469-7FFB-4B78-9476-5AB5D92A4B8F}"/>
              </a:ext>
            </a:extLst>
          </p:cNvPr>
          <p:cNvSpPr txBox="1"/>
          <p:nvPr/>
        </p:nvSpPr>
        <p:spPr>
          <a:xfrm>
            <a:off x="7161677" y="1161288"/>
            <a:ext cx="4660250" cy="5632311"/>
          </a:xfrm>
          <a:prstGeom prst="rect">
            <a:avLst/>
          </a:prstGeom>
          <a:noFill/>
        </p:spPr>
        <p:txBody>
          <a:bodyPr wrap="none" rtlCol="0">
            <a:spAutoFit/>
          </a:bodyPr>
          <a:lstStyle/>
          <a:p>
            <a:pPr fontAlgn="base"/>
            <a:r>
              <a:rPr lang="en-US" dirty="0"/>
              <a:t>The best-ever photos of Ultima Thule have </a:t>
            </a:r>
          </a:p>
          <a:p>
            <a:pPr fontAlgn="base"/>
            <a:r>
              <a:rPr lang="en-US" dirty="0"/>
              <a:t>made it down to Earth, and they heighten the</a:t>
            </a:r>
          </a:p>
          <a:p>
            <a:pPr fontAlgn="base"/>
            <a:r>
              <a:rPr lang="en-US" dirty="0"/>
              <a:t> intrigue about the frigid and faraway world.</a:t>
            </a:r>
          </a:p>
          <a:p>
            <a:pPr fontAlgn="base"/>
            <a:endParaRPr lang="en-US" dirty="0"/>
          </a:p>
          <a:p>
            <a:pPr fontAlgn="base"/>
            <a:r>
              <a:rPr lang="en-US" dirty="0"/>
              <a:t>On New Year's Day, NASA's New Horizons </a:t>
            </a:r>
          </a:p>
          <a:p>
            <a:pPr fontAlgn="base"/>
            <a:r>
              <a:rPr lang="en-US" dirty="0"/>
              <a:t>spacecraft zoomed past the 21-mile-long</a:t>
            </a:r>
          </a:p>
          <a:p>
            <a:pPr fontAlgn="base"/>
            <a:r>
              <a:rPr lang="en-US" dirty="0"/>
              <a:t>Ultima Thule, setting a record for the</a:t>
            </a:r>
          </a:p>
          <a:p>
            <a:pPr fontAlgn="base"/>
            <a:r>
              <a:rPr lang="en-US" dirty="0"/>
              <a:t> </a:t>
            </a:r>
            <a:r>
              <a:rPr lang="en-US" u="sng" dirty="0">
                <a:hlinkClick r:id="rId3"/>
              </a:rPr>
              <a:t>most distant planetary encounter in history</a:t>
            </a:r>
            <a:r>
              <a:rPr lang="en-US" dirty="0"/>
              <a:t>.</a:t>
            </a:r>
          </a:p>
          <a:p>
            <a:pPr fontAlgn="base"/>
            <a:r>
              <a:rPr lang="en-US" dirty="0"/>
              <a:t> (Ultima lies about 1 billion miles, beyond Pluto </a:t>
            </a:r>
          </a:p>
          <a:p>
            <a:pPr fontAlgn="base"/>
            <a:r>
              <a:rPr lang="en-US" dirty="0"/>
              <a:t>or 4+ B miles from Earth,</a:t>
            </a:r>
          </a:p>
          <a:p>
            <a:pPr fontAlgn="base"/>
            <a:r>
              <a:rPr lang="en-US" dirty="0"/>
              <a:t> which New Horizons flew by in July 2015.)</a:t>
            </a:r>
          </a:p>
          <a:p>
            <a:pPr fontAlgn="base"/>
            <a:r>
              <a:rPr lang="en-US" dirty="0"/>
              <a:t>New Horizons has been beaming flyby data and</a:t>
            </a:r>
          </a:p>
          <a:p>
            <a:pPr fontAlgn="base"/>
            <a:r>
              <a:rPr lang="en-US" dirty="0"/>
              <a:t> imagery home to its handlers ever since, and </a:t>
            </a:r>
          </a:p>
          <a:p>
            <a:pPr fontAlgn="base"/>
            <a:r>
              <a:rPr lang="en-US" dirty="0"/>
              <a:t>will continue to do so for another 18 months. </a:t>
            </a:r>
          </a:p>
          <a:p>
            <a:pPr fontAlgn="base"/>
            <a:r>
              <a:rPr lang="en-US" dirty="0"/>
              <a:t>The early returns have been spectacular, </a:t>
            </a:r>
          </a:p>
          <a:p>
            <a:pPr fontAlgn="base"/>
            <a:r>
              <a:rPr lang="en-US" dirty="0"/>
              <a:t>revealing Ultima Thule to be a</a:t>
            </a:r>
          </a:p>
          <a:p>
            <a:pPr fontAlgn="base"/>
            <a:r>
              <a:rPr lang="en-US" dirty="0"/>
              <a:t> </a:t>
            </a:r>
            <a:r>
              <a:rPr lang="en-US" u="sng" dirty="0">
                <a:hlinkClick r:id="rId4"/>
              </a:rPr>
              <a:t>weird snowman-pancake hybrid</a:t>
            </a:r>
            <a:r>
              <a:rPr lang="en-US" dirty="0"/>
              <a:t> with </a:t>
            </a:r>
          </a:p>
          <a:p>
            <a:pPr fontAlgn="base"/>
            <a:r>
              <a:rPr lang="en-US" dirty="0"/>
              <a:t>mysterious features, such as a bright "collar’ </a:t>
            </a:r>
          </a:p>
          <a:p>
            <a:pPr fontAlgn="base"/>
            <a:r>
              <a:rPr lang="en-US" dirty="0"/>
              <a:t>where the body's two lobes meet.</a:t>
            </a:r>
          </a:p>
          <a:p>
            <a:endParaRPr lang="en-US" dirty="0"/>
          </a:p>
        </p:txBody>
      </p:sp>
    </p:spTree>
    <p:extLst>
      <p:ext uri="{BB962C8B-B14F-4D97-AF65-F5344CB8AC3E}">
        <p14:creationId xmlns:p14="http://schemas.microsoft.com/office/powerpoint/2010/main" val="428998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10EC-75AE-4C23-B3C0-C17059DD8F85}"/>
              </a:ext>
            </a:extLst>
          </p:cNvPr>
          <p:cNvSpPr>
            <a:spLocks noGrp="1"/>
          </p:cNvSpPr>
          <p:nvPr>
            <p:ph type="title"/>
          </p:nvPr>
        </p:nvSpPr>
        <p:spPr/>
        <p:txBody>
          <a:bodyPr/>
          <a:lstStyle/>
          <a:p>
            <a:r>
              <a:rPr lang="en-US" dirty="0"/>
              <a:t>New Horizons</a:t>
            </a:r>
          </a:p>
        </p:txBody>
      </p:sp>
      <p:sp>
        <p:nvSpPr>
          <p:cNvPr id="3" name="Content Placeholder 2">
            <a:extLst>
              <a:ext uri="{FF2B5EF4-FFF2-40B4-BE49-F238E27FC236}">
                <a16:creationId xmlns:a16="http://schemas.microsoft.com/office/drawing/2014/main" id="{CB726ADF-E3F1-4308-A10D-7142A3C9F170}"/>
              </a:ext>
            </a:extLst>
          </p:cNvPr>
          <p:cNvSpPr>
            <a:spLocks noGrp="1"/>
          </p:cNvSpPr>
          <p:nvPr>
            <p:ph idx="1"/>
          </p:nvPr>
        </p:nvSpPr>
        <p:spPr>
          <a:xfrm>
            <a:off x="838200" y="1825625"/>
            <a:ext cx="10515600" cy="1190291"/>
          </a:xfrm>
        </p:spPr>
        <p:txBody>
          <a:bodyPr>
            <a:normAutofit fontScale="55000" lnSpcReduction="20000"/>
          </a:bodyPr>
          <a:lstStyle/>
          <a:p>
            <a:r>
              <a:rPr lang="en-US" dirty="0"/>
              <a:t>Ultima  Thule- New year’s Eve 2018</a:t>
            </a:r>
          </a:p>
          <a:p>
            <a:r>
              <a:rPr lang="en-US" dirty="0">
                <a:hlinkClick r:id="rId2"/>
              </a:rPr>
              <a:t>https://www.youtube.com/watch?v=o6sdiWVu71U</a:t>
            </a:r>
            <a:endParaRPr lang="en-US" dirty="0"/>
          </a:p>
          <a:p>
            <a:pPr marL="0" indent="0">
              <a:buNone/>
            </a:pPr>
            <a:endParaRPr lang="en-US" dirty="0"/>
          </a:p>
          <a:p>
            <a:pPr marL="0" indent="0">
              <a:buNone/>
            </a:pPr>
            <a:r>
              <a:rPr lang="en-US" dirty="0"/>
              <a:t>Next Visit? TBD</a:t>
            </a:r>
          </a:p>
          <a:p>
            <a:pPr marL="0" indent="0">
              <a:buNone/>
            </a:pPr>
            <a:endParaRPr lang="en-US" dirty="0"/>
          </a:p>
          <a:p>
            <a:pPr lvl="1"/>
            <a:endParaRPr lang="en-US" dirty="0"/>
          </a:p>
        </p:txBody>
      </p:sp>
      <p:pic>
        <p:nvPicPr>
          <p:cNvPr id="4" name="Picture 3">
            <a:extLst>
              <a:ext uri="{FF2B5EF4-FFF2-40B4-BE49-F238E27FC236}">
                <a16:creationId xmlns:a16="http://schemas.microsoft.com/office/drawing/2014/main" id="{4DBE48A7-B23D-4889-BC87-D3486AB23406}"/>
              </a:ext>
            </a:extLst>
          </p:cNvPr>
          <p:cNvPicPr>
            <a:picLocks noChangeAspect="1"/>
          </p:cNvPicPr>
          <p:nvPr/>
        </p:nvPicPr>
        <p:blipFill>
          <a:blip r:embed="rId3"/>
          <a:stretch>
            <a:fillRect/>
          </a:stretch>
        </p:blipFill>
        <p:spPr>
          <a:xfrm>
            <a:off x="5410951" y="991252"/>
            <a:ext cx="6444165" cy="5701665"/>
          </a:xfrm>
          <a:prstGeom prst="rect">
            <a:avLst/>
          </a:prstGeom>
        </p:spPr>
      </p:pic>
      <p:pic>
        <p:nvPicPr>
          <p:cNvPr id="2050" name="Picture 2" descr="Image result for ultima thule pictures">
            <a:extLst>
              <a:ext uri="{FF2B5EF4-FFF2-40B4-BE49-F238E27FC236}">
                <a16:creationId xmlns:a16="http://schemas.microsoft.com/office/drawing/2014/main" id="{6C4F07A0-0F24-4FDF-9FDE-8FC24F1E5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89811" y="3392504"/>
            <a:ext cx="4572000" cy="330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9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46A4-48C8-4ED8-AD97-201C37CAEF0C}"/>
              </a:ext>
            </a:extLst>
          </p:cNvPr>
          <p:cNvSpPr>
            <a:spLocks noGrp="1"/>
          </p:cNvSpPr>
          <p:nvPr>
            <p:ph type="title" idx="4294967295"/>
          </p:nvPr>
        </p:nvSpPr>
        <p:spPr>
          <a:xfrm>
            <a:off x="0" y="0"/>
            <a:ext cx="10515600" cy="1325563"/>
          </a:xfrm>
        </p:spPr>
        <p:txBody>
          <a:bodyPr/>
          <a:lstStyle/>
          <a:p>
            <a:pPr algn="ctr"/>
            <a:r>
              <a:rPr lang="en-US" dirty="0"/>
              <a:t>New Horizons</a:t>
            </a:r>
          </a:p>
        </p:txBody>
      </p:sp>
      <p:pic>
        <p:nvPicPr>
          <p:cNvPr id="7" name="Picture 6">
            <a:extLst>
              <a:ext uri="{FF2B5EF4-FFF2-40B4-BE49-F238E27FC236}">
                <a16:creationId xmlns:a16="http://schemas.microsoft.com/office/drawing/2014/main" id="{28E7E6DC-01EE-460F-A50E-ED6DAECF7913}"/>
              </a:ext>
            </a:extLst>
          </p:cNvPr>
          <p:cNvPicPr>
            <a:picLocks noChangeAspect="1"/>
          </p:cNvPicPr>
          <p:nvPr/>
        </p:nvPicPr>
        <p:blipFill>
          <a:blip r:embed="rId2"/>
          <a:stretch>
            <a:fillRect/>
          </a:stretch>
        </p:blipFill>
        <p:spPr>
          <a:xfrm>
            <a:off x="0" y="1104078"/>
            <a:ext cx="12192000" cy="5753922"/>
          </a:xfrm>
          <a:prstGeom prst="rect">
            <a:avLst/>
          </a:prstGeom>
        </p:spPr>
      </p:pic>
    </p:spTree>
    <p:extLst>
      <p:ext uri="{BB962C8B-B14F-4D97-AF65-F5344CB8AC3E}">
        <p14:creationId xmlns:p14="http://schemas.microsoft.com/office/powerpoint/2010/main" val="198590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650B-EE1F-4AD6-891B-9B7D563E8D6B}"/>
              </a:ext>
            </a:extLst>
          </p:cNvPr>
          <p:cNvSpPr>
            <a:spLocks noGrp="1"/>
          </p:cNvSpPr>
          <p:nvPr>
            <p:ph type="title"/>
          </p:nvPr>
        </p:nvSpPr>
        <p:spPr/>
        <p:txBody>
          <a:bodyPr/>
          <a:lstStyle/>
          <a:p>
            <a:r>
              <a:rPr lang="en-US" dirty="0"/>
              <a:t>China’s Landing on the Far Side of the Moon</a:t>
            </a:r>
          </a:p>
        </p:txBody>
      </p:sp>
      <p:sp>
        <p:nvSpPr>
          <p:cNvPr id="3" name="Content Placeholder 2">
            <a:extLst>
              <a:ext uri="{FF2B5EF4-FFF2-40B4-BE49-F238E27FC236}">
                <a16:creationId xmlns:a16="http://schemas.microsoft.com/office/drawing/2014/main" id="{9B56DDD0-65C2-45D1-B91D-EC35A497168C}"/>
              </a:ext>
            </a:extLst>
          </p:cNvPr>
          <p:cNvSpPr>
            <a:spLocks noGrp="1"/>
          </p:cNvSpPr>
          <p:nvPr>
            <p:ph idx="1"/>
          </p:nvPr>
        </p:nvSpPr>
        <p:spPr>
          <a:xfrm>
            <a:off x="833438" y="1511859"/>
            <a:ext cx="10515600" cy="3535269"/>
          </a:xfrm>
        </p:spPr>
        <p:txBody>
          <a:bodyPr>
            <a:normAutofit lnSpcReduction="10000"/>
          </a:bodyPr>
          <a:lstStyle/>
          <a:p>
            <a:r>
              <a:rPr lang="en-US" dirty="0"/>
              <a:t>The Moon’s far side near its southern pole is a dead, dim place littered with pits and rocks</a:t>
            </a:r>
          </a:p>
          <a:p>
            <a:r>
              <a:rPr lang="en-US" dirty="0"/>
              <a:t>The Jade Rabbit 2 lunar rover—and a plethora of small craters</a:t>
            </a:r>
          </a:p>
          <a:p>
            <a:r>
              <a:rPr lang="en-US" dirty="0"/>
              <a:t>Chang’e 4 landed inside a crater—the Von Karman Crater within the South Pole-Aitken basin, one of the largest documented impact craters in the Solar System</a:t>
            </a:r>
          </a:p>
          <a:p>
            <a:r>
              <a:rPr lang="en-US" dirty="0"/>
              <a:t>The lander and rover are currently 20,000 feet (6,000 meters) below the Moon’s “sea” level</a:t>
            </a:r>
          </a:p>
        </p:txBody>
      </p:sp>
      <p:pic>
        <p:nvPicPr>
          <p:cNvPr id="1026" name="Picture 2">
            <a:extLst>
              <a:ext uri="{FF2B5EF4-FFF2-40B4-BE49-F238E27FC236}">
                <a16:creationId xmlns:a16="http://schemas.microsoft.com/office/drawing/2014/main" id="{8CF2E1E8-B0F5-4FEB-9AA6-36DEF28A1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21DC78-1025-4276-842F-8DCCA1749E1E}"/>
              </a:ext>
            </a:extLst>
          </p:cNvPr>
          <p:cNvPicPr>
            <a:picLocks noChangeAspect="1"/>
          </p:cNvPicPr>
          <p:nvPr/>
        </p:nvPicPr>
        <p:blipFill>
          <a:blip r:embed="rId3"/>
          <a:stretch>
            <a:fillRect/>
          </a:stretch>
        </p:blipFill>
        <p:spPr>
          <a:xfrm>
            <a:off x="-4762" y="5360670"/>
            <a:ext cx="12192000" cy="1497330"/>
          </a:xfrm>
          <a:prstGeom prst="rect">
            <a:avLst/>
          </a:prstGeom>
        </p:spPr>
      </p:pic>
    </p:spTree>
    <p:extLst>
      <p:ext uri="{BB962C8B-B14F-4D97-AF65-F5344CB8AC3E}">
        <p14:creationId xmlns:p14="http://schemas.microsoft.com/office/powerpoint/2010/main" val="160679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82AD8C-3BA9-4EE5-817F-F46F63CF5BAA}"/>
              </a:ext>
            </a:extLst>
          </p:cNvPr>
          <p:cNvSpPr>
            <a:spLocks noGrp="1"/>
          </p:cNvSpPr>
          <p:nvPr>
            <p:ph type="title"/>
          </p:nvPr>
        </p:nvSpPr>
        <p:spPr/>
        <p:txBody>
          <a:bodyPr/>
          <a:lstStyle/>
          <a:p>
            <a:r>
              <a:rPr lang="en-US" u="sng" dirty="0">
                <a:hlinkClick r:id="rId2"/>
              </a:rPr>
              <a:t>China’s Chang’e 4 Lander </a:t>
            </a:r>
            <a:br>
              <a:rPr lang="en-US" u="sng" dirty="0"/>
            </a:br>
            <a:r>
              <a:rPr lang="en-US" dirty="0"/>
              <a:t>Far side of the moon</a:t>
            </a:r>
          </a:p>
        </p:txBody>
      </p:sp>
      <p:pic>
        <p:nvPicPr>
          <p:cNvPr id="6" name="Picture 5">
            <a:extLst>
              <a:ext uri="{FF2B5EF4-FFF2-40B4-BE49-F238E27FC236}">
                <a16:creationId xmlns:a16="http://schemas.microsoft.com/office/drawing/2014/main" id="{B32F6000-8F06-4CD4-B073-F061BB2DED38}"/>
              </a:ext>
            </a:extLst>
          </p:cNvPr>
          <p:cNvPicPr>
            <a:picLocks noChangeAspect="1"/>
          </p:cNvPicPr>
          <p:nvPr/>
        </p:nvPicPr>
        <p:blipFill>
          <a:blip r:embed="rId3"/>
          <a:stretch>
            <a:fillRect/>
          </a:stretch>
        </p:blipFill>
        <p:spPr>
          <a:xfrm>
            <a:off x="1429511" y="1602367"/>
            <a:ext cx="9332977" cy="5255633"/>
          </a:xfrm>
          <a:prstGeom prst="rect">
            <a:avLst/>
          </a:prstGeom>
        </p:spPr>
      </p:pic>
    </p:spTree>
    <p:extLst>
      <p:ext uri="{BB962C8B-B14F-4D97-AF65-F5344CB8AC3E}">
        <p14:creationId xmlns:p14="http://schemas.microsoft.com/office/powerpoint/2010/main" val="386008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15F0-EB0E-48E5-8327-CFE0F7E2E36C}"/>
              </a:ext>
            </a:extLst>
          </p:cNvPr>
          <p:cNvSpPr>
            <a:spLocks noGrp="1"/>
          </p:cNvSpPr>
          <p:nvPr>
            <p:ph type="title"/>
          </p:nvPr>
        </p:nvSpPr>
        <p:spPr/>
        <p:txBody>
          <a:bodyPr>
            <a:normAutofit/>
          </a:bodyPr>
          <a:lstStyle/>
          <a:p>
            <a:r>
              <a:rPr lang="en-US" u="sng" dirty="0">
                <a:hlinkClick r:id="rId2"/>
              </a:rPr>
              <a:t>First Panorama of the Far Side of the Moon, Captured by China’s Chang’e 4 Lander</a:t>
            </a:r>
            <a:endParaRPr lang="en-US" dirty="0"/>
          </a:p>
        </p:txBody>
      </p:sp>
      <p:pic>
        <p:nvPicPr>
          <p:cNvPr id="1026" name="Picture 2" descr="https://i.kinja-img.com/gawker-media/image/upload/nwhzem0kwjrvtwiigqwo.jpg">
            <a:extLst>
              <a:ext uri="{FF2B5EF4-FFF2-40B4-BE49-F238E27FC236}">
                <a16:creationId xmlns:a16="http://schemas.microsoft.com/office/drawing/2014/main" id="{2DCE6335-15F1-4498-AC01-792170925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1288"/>
            <a:ext cx="12192000" cy="1495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1809CD-13B2-4948-9BA3-528ECB25E892}"/>
              </a:ext>
            </a:extLst>
          </p:cNvPr>
          <p:cNvSpPr txBox="1"/>
          <p:nvPr/>
        </p:nvSpPr>
        <p:spPr>
          <a:xfrm>
            <a:off x="1535185" y="5268286"/>
            <a:ext cx="6350649" cy="923330"/>
          </a:xfrm>
          <a:prstGeom prst="rect">
            <a:avLst/>
          </a:prstGeom>
          <a:noFill/>
        </p:spPr>
        <p:txBody>
          <a:bodyPr wrap="none" rtlCol="0">
            <a:spAutoFit/>
          </a:bodyPr>
          <a:lstStyle/>
          <a:p>
            <a:r>
              <a:rPr lang="en-US" dirty="0"/>
              <a:t>The Moon’s far side near its southern pole is a dead, dim place</a:t>
            </a:r>
          </a:p>
          <a:p>
            <a:r>
              <a:rPr lang="en-US" dirty="0"/>
              <a:t> littered with pits and rocks, as the first panoramic image taken by</a:t>
            </a:r>
          </a:p>
          <a:p>
            <a:r>
              <a:rPr lang="en-US" dirty="0"/>
              <a:t> China’s Change’ 4 lander confirms.</a:t>
            </a:r>
          </a:p>
        </p:txBody>
      </p:sp>
    </p:spTree>
    <p:extLst>
      <p:ext uri="{BB962C8B-B14F-4D97-AF65-F5344CB8AC3E}">
        <p14:creationId xmlns:p14="http://schemas.microsoft.com/office/powerpoint/2010/main" val="196189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TotalTime>
  <Words>760</Words>
  <Application>Microsoft Office PowerPoint</Application>
  <PresentationFormat>Widescreen</PresentationFormat>
  <Paragraphs>135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Space news Update 2018</vt:lpstr>
      <vt:lpstr>Topics to be Covered</vt:lpstr>
      <vt:lpstr>New Landings/fly byes</vt:lpstr>
      <vt:lpstr>New Horizons</vt:lpstr>
      <vt:lpstr>New Horizons</vt:lpstr>
      <vt:lpstr>New Horizons</vt:lpstr>
      <vt:lpstr>China’s Landing on the Far Side of the Moon</vt:lpstr>
      <vt:lpstr>China’s Chang’e 4 Lander  Far side of the moon</vt:lpstr>
      <vt:lpstr>First Panorama of the Far Side of the Moon, Captured by China’s Chang’e 4 Lander</vt:lpstr>
      <vt:lpstr>Photo pf Rover taken by the Lander</vt:lpstr>
      <vt:lpstr>Chang’e 4 Mission</vt:lpstr>
      <vt:lpstr>Japanese Hayabusa Probes – A pair landed  (2 more to land)</vt:lpstr>
      <vt:lpstr>Tyugu Orbit – Mission continues to December 2019</vt:lpstr>
      <vt:lpstr>Hayabusa Mission</vt:lpstr>
      <vt:lpstr>Hayabusa Mission</vt:lpstr>
      <vt:lpstr>Landing on Ryugu</vt:lpstr>
      <vt:lpstr>Updates on Ongoing Missions</vt:lpstr>
      <vt:lpstr>Brought to you courtesy of NASA InSight</vt:lpstr>
      <vt:lpstr>InSight Wind</vt:lpstr>
      <vt:lpstr>Future NASA Plans</vt:lpstr>
      <vt:lpstr>2039 or maybe 2027 Astronauts visit Opportunity’s grave on Mars</vt:lpstr>
      <vt:lpstr>Opportunity</vt:lpstr>
      <vt:lpstr>Juno Mission to Jupiter</vt:lpstr>
      <vt:lpstr>NASA's Juno spacecraft captured this image of two staggering storms on Jupiter on Dec. 21, 2018.</vt:lpstr>
      <vt:lpstr>Latest photo  from NASA’s Juno Spacecraft</vt:lpstr>
      <vt:lpstr>Astrophysics</vt:lpstr>
      <vt:lpstr>Scientists finally confirm the Milky Way has a supermassive black hole 39.4K Scientists finally confirm the Milky Way has a supermassive black hole </vt:lpstr>
      <vt:lpstr>Sagittarius A*</vt:lpstr>
      <vt:lpstr>Will Andromeda collide with the Milky Way</vt:lpstr>
      <vt:lpstr>  Another Possible Collision? </vt:lpstr>
      <vt:lpstr>Astrophysics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Gamota</dc:creator>
  <cp:lastModifiedBy>George Gamota</cp:lastModifiedBy>
  <cp:revision>31</cp:revision>
  <dcterms:created xsi:type="dcterms:W3CDTF">2019-01-04T18:05:14Z</dcterms:created>
  <dcterms:modified xsi:type="dcterms:W3CDTF">2019-02-27T04:15:35Z</dcterms:modified>
</cp:coreProperties>
</file>