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6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57F04-6BDA-4EBA-918F-9D1E9DFE4314}" type="datetimeFigureOut">
              <a:rPr lang="en-US" smtClean="0"/>
              <a:t>8/25/2015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09D93-3719-4DBF-ABDE-07DE5AD104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428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57F04-6BDA-4EBA-918F-9D1E9DFE4314}" type="datetimeFigureOut">
              <a:rPr lang="en-US" smtClean="0"/>
              <a:t>8/25/2015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09D93-3719-4DBF-ABDE-07DE5AD104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005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57F04-6BDA-4EBA-918F-9D1E9DFE4314}" type="datetimeFigureOut">
              <a:rPr lang="en-US" smtClean="0"/>
              <a:t>8/25/2015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09D93-3719-4DBF-ABDE-07DE5AD104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67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57F04-6BDA-4EBA-918F-9D1E9DFE4314}" type="datetimeFigureOut">
              <a:rPr lang="en-US" smtClean="0"/>
              <a:t>8/25/2015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09D93-3719-4DBF-ABDE-07DE5AD104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497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57F04-6BDA-4EBA-918F-9D1E9DFE4314}" type="datetimeFigureOut">
              <a:rPr lang="en-US" smtClean="0"/>
              <a:t>8/25/2015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09D93-3719-4DBF-ABDE-07DE5AD104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794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57F04-6BDA-4EBA-918F-9D1E9DFE4314}" type="datetimeFigureOut">
              <a:rPr lang="en-US" smtClean="0"/>
              <a:t>8/25/2015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09D93-3719-4DBF-ABDE-07DE5AD104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177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57F04-6BDA-4EBA-918F-9D1E9DFE4314}" type="datetimeFigureOut">
              <a:rPr lang="en-US" smtClean="0"/>
              <a:t>8/25/2015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09D93-3719-4DBF-ABDE-07DE5AD104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457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57F04-6BDA-4EBA-918F-9D1E9DFE4314}" type="datetimeFigureOut">
              <a:rPr lang="en-US" smtClean="0"/>
              <a:t>8/25/2015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09D93-3719-4DBF-ABDE-07DE5AD104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209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57F04-6BDA-4EBA-918F-9D1E9DFE4314}" type="datetimeFigureOut">
              <a:rPr lang="en-US" smtClean="0"/>
              <a:t>8/25/2015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09D93-3719-4DBF-ABDE-07DE5AD104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086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57F04-6BDA-4EBA-918F-9D1E9DFE4314}" type="datetimeFigureOut">
              <a:rPr lang="en-US" smtClean="0"/>
              <a:t>8/25/2015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09D93-3719-4DBF-ABDE-07DE5AD104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332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57F04-6BDA-4EBA-918F-9D1E9DFE4314}" type="datetimeFigureOut">
              <a:rPr lang="en-US" smtClean="0"/>
              <a:t>8/25/2015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09D93-3719-4DBF-ABDE-07DE5AD104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048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57F04-6BDA-4EBA-918F-9D1E9DFE4314}" type="datetimeFigureOut">
              <a:rPr lang="en-US" smtClean="0"/>
              <a:t>8/25/2015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09D93-3719-4DBF-ABDE-07DE5AD104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95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crosoft.com/en-us/software-download/windows1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Windows 10 Upgrade Experience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Bob Eckert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07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Backup all your files</a:t>
            </a:r>
          </a:p>
          <a:p>
            <a:r>
              <a:rPr lang="en-US" b="1" dirty="0" smtClean="0"/>
              <a:t>Create an image file of the entire PC.  </a:t>
            </a:r>
            <a:r>
              <a:rPr lang="en-US" dirty="0" smtClean="0"/>
              <a:t>When playing with operating system files it is always possible for things to go horribly wrong and to end up with an unbootable machine</a:t>
            </a:r>
          </a:p>
          <a:p>
            <a:r>
              <a:rPr lang="en-US" dirty="0" smtClean="0"/>
              <a:t>The black screen of death with the blinking underscore in the upper left of the screen is a very unwelcome sight</a:t>
            </a:r>
          </a:p>
          <a:p>
            <a:r>
              <a:rPr lang="en-US" dirty="0" smtClean="0"/>
              <a:t>Disable any antivirus / Internet security software for the duration of the upgrade</a:t>
            </a:r>
          </a:p>
          <a:p>
            <a:r>
              <a:rPr lang="en-US" dirty="0" smtClean="0"/>
              <a:t>Run the Windows 10 upgrade advisor, and uninstall any incompatible software </a:t>
            </a:r>
            <a:r>
              <a:rPr lang="en-US" b="1" dirty="0" smtClean="0"/>
              <a:t>BEFORE </a:t>
            </a:r>
            <a:r>
              <a:rPr lang="en-US" dirty="0" smtClean="0"/>
              <a:t>starting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04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 Media Builder to burn an ISO of the installer files, so that you have an install disk if you ever need it.  </a:t>
            </a:r>
          </a:p>
          <a:p>
            <a:r>
              <a:rPr lang="en-US" dirty="0" smtClean="0"/>
              <a:t>It also will save the time to re-download the installer if something goes wrong and you have to restart the installation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49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Purpose: Evaluate Windows 10 on one machine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three PC’s running Windows 7 Pro and Ultimate, a Samsung laptop and two custom built i5 desktops</a:t>
            </a:r>
          </a:p>
          <a:p>
            <a:r>
              <a:rPr lang="en-US" dirty="0" smtClean="0"/>
              <a:t>Since I am not currently consulting, laptop is not critical, so was the test bed choice</a:t>
            </a:r>
          </a:p>
          <a:p>
            <a:r>
              <a:rPr lang="en-US" dirty="0" smtClean="0"/>
              <a:t>Laptop description: i3 CPU, 8 GB RAM, 512 BG Samsung SSD partitioned into C and D drives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81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on machine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Office 2010 Pro, Photoshop CS2</a:t>
            </a:r>
            <a:r>
              <a:rPr lang="en-US" smtClean="0"/>
              <a:t>, Photoshop Elements </a:t>
            </a:r>
            <a:r>
              <a:rPr lang="en-US" dirty="0" smtClean="0"/>
              <a:t>2.0 (Windows 95 vintage), Acronis True Image, Perfect Disk Pro, Firefox, Chrome, and a large variety of technical analysis and modeling utilities (see list)</a:t>
            </a:r>
          </a:p>
          <a:p>
            <a:r>
              <a:rPr lang="en-US" dirty="0" smtClean="0"/>
              <a:t>One purpose of evaluation: look for software issues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76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Actual Upgrade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Reserved update several weeks ahead</a:t>
            </a:r>
          </a:p>
          <a:p>
            <a:r>
              <a:rPr lang="en-US" dirty="0" smtClean="0"/>
              <a:t>Windows 10 readiness tool found three incompatible programs (all Samsung utilities; not really needed or useful).  Left in place to see what would happen</a:t>
            </a:r>
          </a:p>
          <a:p>
            <a:r>
              <a:rPr lang="en-US" dirty="0" smtClean="0"/>
              <a:t>On release night, left machine on</a:t>
            </a:r>
          </a:p>
          <a:p>
            <a:r>
              <a:rPr lang="en-US" dirty="0" smtClean="0"/>
              <a:t>At midnight, Windows Update attempted to update and failed with a non-informative error code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2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Actual Upgrade Experience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At 5:30 AM, I ran Windows update manually with same FAILED error message</a:t>
            </a:r>
          </a:p>
          <a:p>
            <a:r>
              <a:rPr lang="en-US" dirty="0" smtClean="0"/>
              <a:t>At this point, to rule out possible corrupted installer files, I used Windows Media Builder utility to manually download a new copy of the Windows 10 installer files (took about 30min over FIOS)</a:t>
            </a:r>
          </a:p>
          <a:p>
            <a:r>
              <a:rPr lang="en-US" dirty="0" smtClean="0">
                <a:hlinkClick r:id="rId2"/>
              </a:rPr>
              <a:t>https://www.microsoft.com/en-us/software-download/windows10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5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Actual Upgrade Experience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Since I am modifying system files, I also disabled Norton Internet Security for the duration</a:t>
            </a:r>
          </a:p>
          <a:p>
            <a:r>
              <a:rPr lang="en-US" dirty="0" smtClean="0"/>
              <a:t>I then ran the installer file; after chugging along it identified the three incompatible utilities, and said they needed to be uninstalled</a:t>
            </a:r>
          </a:p>
          <a:p>
            <a:r>
              <a:rPr lang="en-US" dirty="0" smtClean="0"/>
              <a:t>Answered yes, all was well until one required a reboot.  System froze during reboot, required a cntrl-alt-del restart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67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Actual Upgrade Experience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After the restart, the installer did not resume, necessitating another 30 min to re-download the installer file</a:t>
            </a:r>
          </a:p>
          <a:p>
            <a:r>
              <a:rPr lang="en-US" dirty="0" smtClean="0"/>
              <a:t>At this point, I made sure that the offending programs were uninstalled and ran the Windows 10 installer again. It completed successfully in about 20 minutes</a:t>
            </a:r>
          </a:p>
          <a:p>
            <a:r>
              <a:rPr lang="en-US" dirty="0" smtClean="0"/>
              <a:t>Upon setup, I customized privacy settings </a:t>
            </a:r>
            <a:r>
              <a:rPr lang="en-US" b="1" dirty="0" smtClean="0"/>
              <a:t>(IMPORTANT), </a:t>
            </a:r>
            <a:r>
              <a:rPr lang="en-US" dirty="0" smtClean="0"/>
              <a:t>and the machine booted to the desktop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Immediate reaction: All seemed OK, but Outlook was funky until after another reboot</a:t>
            </a:r>
          </a:p>
          <a:p>
            <a:r>
              <a:rPr lang="en-US" dirty="0" smtClean="0"/>
              <a:t>Custom graphics settings were lost and </a:t>
            </a:r>
            <a:r>
              <a:rPr lang="en-US" dirty="0" smtClean="0"/>
              <a:t>had to </a:t>
            </a:r>
            <a:r>
              <a:rPr lang="en-US" dirty="0" smtClean="0"/>
              <a:t>be reset</a:t>
            </a:r>
          </a:p>
          <a:p>
            <a:r>
              <a:rPr lang="en-US" dirty="0" smtClean="0"/>
              <a:t>Network discovery was turned off, requiring resetting to use file sharing over the network</a:t>
            </a:r>
          </a:p>
          <a:p>
            <a:r>
              <a:rPr lang="en-US" dirty="0" smtClean="0"/>
              <a:t>Of all the programs on the machine that I have tested, the only </a:t>
            </a:r>
            <a:r>
              <a:rPr lang="en-US" dirty="0" smtClean="0"/>
              <a:t>issues were </a:t>
            </a:r>
            <a:r>
              <a:rPr lang="en-US" dirty="0" smtClean="0"/>
              <a:t>with old versions of the Kindle Reader, VLC Media Player, and </a:t>
            </a:r>
            <a:r>
              <a:rPr lang="en-US" dirty="0" err="1" smtClean="0"/>
              <a:t>DigitizeIt</a:t>
            </a:r>
            <a:r>
              <a:rPr lang="en-US" dirty="0" smtClean="0"/>
              <a:t> that had worked under Windows 7.  All failed to open in Windows 10</a:t>
            </a:r>
          </a:p>
          <a:p>
            <a:r>
              <a:rPr lang="en-US" dirty="0" smtClean="0"/>
              <a:t>Uninstalling the old versions, and installing the new </a:t>
            </a:r>
            <a:r>
              <a:rPr lang="en-US" dirty="0" smtClean="0"/>
              <a:t>versions solved </a:t>
            </a:r>
            <a:r>
              <a:rPr lang="en-US" dirty="0" smtClean="0"/>
              <a:t>the </a:t>
            </a:r>
            <a:r>
              <a:rPr lang="en-US" dirty="0" smtClean="0"/>
              <a:t>issues.</a:t>
            </a:r>
            <a:endParaRPr lang="en-US" dirty="0" smtClean="0"/>
          </a:p>
          <a:p>
            <a:r>
              <a:rPr lang="en-US" dirty="0" smtClean="0"/>
              <a:t>VLC media player also needed a software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65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 like it</a:t>
            </a:r>
          </a:p>
          <a:p>
            <a:r>
              <a:rPr lang="en-US" dirty="0" smtClean="0"/>
              <a:t>Boot is faster than Windows 7</a:t>
            </a:r>
          </a:p>
          <a:p>
            <a:r>
              <a:rPr lang="en-US" dirty="0" smtClean="0"/>
              <a:t>System is stable</a:t>
            </a:r>
          </a:p>
          <a:p>
            <a:r>
              <a:rPr lang="en-US" dirty="0" smtClean="0"/>
              <a:t>All programs that I have been able to test seem to be fully compatible</a:t>
            </a:r>
          </a:p>
          <a:p>
            <a:r>
              <a:rPr lang="en-US" dirty="0" smtClean="0"/>
              <a:t>An annoying issue with the monitor awakening from sleep that plagued Windows 7 is GONE.</a:t>
            </a:r>
          </a:p>
          <a:p>
            <a:r>
              <a:rPr lang="en-US" dirty="0" smtClean="0"/>
              <a:t>Edge browser has an appalling lack of customizability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12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670</Words>
  <Application>Microsoft Office PowerPoint</Application>
  <PresentationFormat>On-screen Show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Windows 10 Upgrade Experience</vt:lpstr>
      <vt:lpstr>Purpose: Evaluate Windows 10 on one machine</vt:lpstr>
      <vt:lpstr>Software on machine</vt:lpstr>
      <vt:lpstr>Actual Upgrade Experience</vt:lpstr>
      <vt:lpstr>Actual Upgrade Experience (continued)</vt:lpstr>
      <vt:lpstr>Actual Upgrade Experience (continued)</vt:lpstr>
      <vt:lpstr>Actual Upgrade Experience (continued)</vt:lpstr>
      <vt:lpstr>Results</vt:lpstr>
      <vt:lpstr>Conclusions</vt:lpstr>
      <vt:lpstr>Recommendations</vt:lpstr>
      <vt:lpstr>Recommendations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Windows 10 Upgrade Experience</dc:title>
  <dc:creator>Bob</dc:creator>
  <cp:lastModifiedBy>Bob</cp:lastModifiedBy>
  <cp:revision>14</cp:revision>
  <dcterms:created xsi:type="dcterms:W3CDTF">2015-08-16T23:02:22Z</dcterms:created>
  <dcterms:modified xsi:type="dcterms:W3CDTF">2015-08-25T13:58:01Z</dcterms:modified>
</cp:coreProperties>
</file>