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9" r:id="rId5"/>
    <p:sldId id="25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75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07-20FD-4C74-9A17-FF715136E80F}" type="datetimeFigureOut">
              <a:rPr lang="en-US" smtClean="0"/>
              <a:pPr/>
              <a:t>2/28/2012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030-7319-47AC-A030-0AD91FD94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07-20FD-4C74-9A17-FF715136E80F}" type="datetimeFigureOut">
              <a:rPr lang="en-US" smtClean="0"/>
              <a:pPr/>
              <a:t>2/28/2012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030-7319-47AC-A030-0AD91FD94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07-20FD-4C74-9A17-FF715136E80F}" type="datetimeFigureOut">
              <a:rPr lang="en-US" smtClean="0"/>
              <a:pPr/>
              <a:t>2/28/2012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030-7319-47AC-A030-0AD91FD94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07-20FD-4C74-9A17-FF715136E80F}" type="datetimeFigureOut">
              <a:rPr lang="en-US" smtClean="0"/>
              <a:pPr/>
              <a:t>2/28/2012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030-7319-47AC-A030-0AD91FD94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07-20FD-4C74-9A17-FF715136E80F}" type="datetimeFigureOut">
              <a:rPr lang="en-US" smtClean="0"/>
              <a:pPr/>
              <a:t>2/28/2012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030-7319-47AC-A030-0AD91FD94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07-20FD-4C74-9A17-FF715136E80F}" type="datetimeFigureOut">
              <a:rPr lang="en-US" smtClean="0"/>
              <a:pPr/>
              <a:t>2/28/2012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030-7319-47AC-A030-0AD91FD94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07-20FD-4C74-9A17-FF715136E80F}" type="datetimeFigureOut">
              <a:rPr lang="en-US" smtClean="0"/>
              <a:pPr/>
              <a:t>2/28/2012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030-7319-47AC-A030-0AD91FD94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07-20FD-4C74-9A17-FF715136E80F}" type="datetimeFigureOut">
              <a:rPr lang="en-US" smtClean="0"/>
              <a:pPr/>
              <a:t>2/28/2012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030-7319-47AC-A030-0AD91FD94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07-20FD-4C74-9A17-FF715136E80F}" type="datetimeFigureOut">
              <a:rPr lang="en-US" smtClean="0"/>
              <a:pPr/>
              <a:t>2/28/2012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030-7319-47AC-A030-0AD91FD94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07-20FD-4C74-9A17-FF715136E80F}" type="datetimeFigureOut">
              <a:rPr lang="en-US" smtClean="0"/>
              <a:pPr/>
              <a:t>2/28/2012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030-7319-47AC-A030-0AD91FD94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BB07-20FD-4C74-9A17-FF715136E80F}" type="datetimeFigureOut">
              <a:rPr lang="en-US" smtClean="0"/>
              <a:pPr/>
              <a:t>2/28/2012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030-7319-47AC-A030-0AD91FD94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FBB07-20FD-4C74-9A17-FF715136E80F}" type="datetimeFigureOut">
              <a:rPr lang="en-US" smtClean="0"/>
              <a:pPr/>
              <a:t>2/28/2012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FB030-7319-47AC-A030-0AD91FD94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onnect.microsoft.com/systemsweepe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icrosoft.com/security_essential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“What to do if your </a:t>
            </a:r>
            <a:r>
              <a:rPr lang="en-US" b="1" dirty="0" smtClean="0"/>
              <a:t>Computer </a:t>
            </a:r>
            <a:r>
              <a:rPr lang="en-US" b="1" dirty="0"/>
              <a:t>acts up? One man’s story”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George Gamota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214313"/>
            <a:ext cx="80486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my problem with my Windows 7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Had trouble finding a printer</a:t>
            </a:r>
          </a:p>
          <a:p>
            <a:pPr lvl="1"/>
            <a:r>
              <a:rPr lang="en-US" dirty="0" smtClean="0"/>
              <a:t>Could not open Control panel</a:t>
            </a:r>
          </a:p>
          <a:p>
            <a:pPr lvl="1"/>
            <a:r>
              <a:rPr lang="en-US" dirty="0" smtClean="0"/>
              <a:t>Launched Malwarebytes</a:t>
            </a:r>
          </a:p>
          <a:p>
            <a:pPr lvl="2"/>
            <a:r>
              <a:rPr lang="en-US" dirty="0" smtClean="0"/>
              <a:t>Computer froze about 30 minutes in</a:t>
            </a:r>
          </a:p>
          <a:p>
            <a:pPr lvl="1"/>
            <a:r>
              <a:rPr lang="en-US" dirty="0" smtClean="0"/>
              <a:t>Restarted Computer in Safe mode</a:t>
            </a:r>
          </a:p>
          <a:p>
            <a:pPr lvl="2"/>
            <a:r>
              <a:rPr lang="en-US" dirty="0" smtClean="0"/>
              <a:t>Updated Malwarebytes</a:t>
            </a:r>
          </a:p>
          <a:p>
            <a:pPr lvl="2"/>
            <a:r>
              <a:rPr lang="en-US" dirty="0" smtClean="0"/>
              <a:t>Started but computer froze again, permanently</a:t>
            </a:r>
          </a:p>
          <a:p>
            <a:pPr lvl="1"/>
            <a:r>
              <a:rPr lang="en-US" dirty="0" smtClean="0"/>
              <a:t>Computer would not restart</a:t>
            </a:r>
          </a:p>
          <a:p>
            <a:pPr lvl="2"/>
            <a:r>
              <a:rPr lang="en-US" dirty="0" smtClean="0"/>
              <a:t>Went through all the troubleshooting suggestions</a:t>
            </a:r>
          </a:p>
          <a:p>
            <a:pPr lvl="2"/>
            <a:r>
              <a:rPr lang="en-US" dirty="0" smtClean="0"/>
              <a:t>Finally called Microsoft</a:t>
            </a:r>
          </a:p>
          <a:p>
            <a:pPr lvl="1"/>
            <a:r>
              <a:rPr lang="en-US" dirty="0" smtClean="0"/>
              <a:t>Recommendation – reinstall OS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Ensure I had a backup of data</a:t>
            </a:r>
          </a:p>
          <a:p>
            <a:pPr lvl="1"/>
            <a:r>
              <a:rPr lang="en-US" dirty="0" smtClean="0"/>
              <a:t>Besides having Carbonite, used</a:t>
            </a:r>
          </a:p>
          <a:p>
            <a:pPr lvl="1"/>
            <a:r>
              <a:rPr lang="en-US" dirty="0" smtClean="0"/>
              <a:t>System Sweeper to</a:t>
            </a:r>
          </a:p>
          <a:p>
            <a:pPr lvl="2"/>
            <a:r>
              <a:rPr lang="en-US" dirty="0" smtClean="0"/>
              <a:t>Sweep pout any viruses, Trojans etc</a:t>
            </a:r>
          </a:p>
          <a:p>
            <a:pPr lvl="2"/>
            <a:r>
              <a:rPr lang="en-US" dirty="0" smtClean="0"/>
              <a:t>Obtain an additional back up with Outlook data</a:t>
            </a:r>
          </a:p>
          <a:p>
            <a:pPr lvl="2"/>
            <a:r>
              <a:rPr lang="en-US" dirty="0" smtClean="0"/>
              <a:t>Check out the kind and type of drivers installed</a:t>
            </a:r>
          </a:p>
          <a:p>
            <a:pPr lvl="2"/>
            <a:r>
              <a:rPr lang="en-US" dirty="0" smtClean="0"/>
              <a:t>Check out the wellness of the HD</a:t>
            </a:r>
          </a:p>
          <a:p>
            <a:pPr lvl="1"/>
            <a:r>
              <a:rPr lang="en-US" dirty="0" smtClean="0"/>
              <a:t>Reinstall Windows 7</a:t>
            </a:r>
          </a:p>
          <a:p>
            <a:pPr lvl="1"/>
            <a:r>
              <a:rPr lang="en-US" dirty="0" smtClean="0"/>
              <a:t>Obtain drivers from Dell (my computer}</a:t>
            </a:r>
          </a:p>
          <a:p>
            <a:pPr lvl="1"/>
            <a:r>
              <a:rPr lang="en-US" dirty="0" smtClean="0"/>
              <a:t>Reinstall all other programs: Office 2007, Google, Acrobat Reader, Microsoft Security, Malware bytes, ccleaner, etc.</a:t>
            </a:r>
          </a:p>
          <a:p>
            <a:pPr lvl="1"/>
            <a:r>
              <a:rPr lang="en-US" dirty="0" smtClean="0"/>
              <a:t>TOTAL Time 2 days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estwindowsxpsupport.com/wp-content/uploads/2012/02/windows-xp-suppo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1066800"/>
            <a:ext cx="6502397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64" y="825393"/>
            <a:ext cx="8665436" cy="51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Dell Laptop with XP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Symptom: Blue Screen of Death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6959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Screen of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can you do?</a:t>
            </a:r>
          </a:p>
          <a:p>
            <a:pPr lvl="1"/>
            <a:r>
              <a:rPr lang="en-US" dirty="0" smtClean="0"/>
              <a:t>Reboot, 75% it will reboot just fine</a:t>
            </a:r>
          </a:p>
          <a:p>
            <a:pPr lvl="1"/>
            <a:r>
              <a:rPr lang="en-US" dirty="0" smtClean="0"/>
              <a:t>If it is fine, then do a FULL virus check with </a:t>
            </a:r>
            <a:r>
              <a:rPr lang="en-US" dirty="0" smtClean="0"/>
              <a:t>Malwarebytes </a:t>
            </a:r>
            <a:r>
              <a:rPr lang="en-US" dirty="0" smtClean="0"/>
              <a:t>(updated), and Microsoft Security</a:t>
            </a:r>
          </a:p>
          <a:p>
            <a:pPr lvl="1"/>
            <a:r>
              <a:rPr lang="en-US" dirty="0" smtClean="0"/>
              <a:t>Backup your data and Outlook files!</a:t>
            </a:r>
          </a:p>
          <a:p>
            <a:r>
              <a:rPr lang="en-US" dirty="0" smtClean="0"/>
              <a:t>If you continue to get the BSD, then you have a bigger problem!</a:t>
            </a:r>
          </a:p>
          <a:p>
            <a:pPr lvl="1"/>
            <a:r>
              <a:rPr lang="en-US" dirty="0" smtClean="0"/>
              <a:t>What can/should you do?</a:t>
            </a:r>
          </a:p>
          <a:p>
            <a:pPr lvl="1"/>
            <a:r>
              <a:rPr lang="en-US" dirty="0" smtClean="0"/>
              <a:t>Options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>
                <a:latin typeface="+mj-lt"/>
              </a:rPr>
              <a:t>Options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computer for repair, e.g. Paul Lewis</a:t>
            </a:r>
          </a:p>
          <a:p>
            <a:r>
              <a:rPr lang="en-US" dirty="0" smtClean="0"/>
              <a:t>Backup data, then take computer for repair*</a:t>
            </a:r>
          </a:p>
          <a:p>
            <a:pPr lvl="1"/>
            <a:r>
              <a:rPr lang="en-US" dirty="0" smtClean="0"/>
              <a:t>Backup data by taking HD out, put in an enclosure &amp; back up data, then take computer for repair</a:t>
            </a:r>
          </a:p>
          <a:p>
            <a:r>
              <a:rPr lang="en-US" dirty="0" smtClean="0"/>
              <a:t>Backup data using enclosure, then use System Sweeper</a:t>
            </a:r>
          </a:p>
          <a:p>
            <a:pPr lvl="1"/>
            <a:r>
              <a:rPr lang="en-US" dirty="0" smtClean="0"/>
              <a:t>Download: </a:t>
            </a:r>
            <a:r>
              <a:rPr lang="en-US" dirty="0" smtClean="0">
                <a:hlinkClick r:id="rId2"/>
              </a:rPr>
              <a:t>http://connect.microsoft.com/systemsweeper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8566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*I </a:t>
            </a:r>
            <a:r>
              <a:rPr lang="en-US" dirty="0" smtClean="0"/>
              <a:t>strongly urge backing up data </a:t>
            </a:r>
            <a:r>
              <a:rPr lang="en-US" dirty="0" smtClean="0"/>
              <a:t>first because </a:t>
            </a:r>
            <a:r>
              <a:rPr lang="en-US" dirty="0" smtClean="0"/>
              <a:t>often data is lost if and when it comes back </a:t>
            </a:r>
          </a:p>
          <a:p>
            <a:r>
              <a:rPr lang="en-US" dirty="0" smtClean="0"/>
              <a:t>from the shop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Sweeper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is the Microsoft System Sweeper?</a:t>
            </a:r>
          </a:p>
          <a:p>
            <a:r>
              <a:rPr lang="en-US" dirty="0" smtClean="0"/>
              <a:t>1) a recovery tool that can help you start an infected PC and perform an offline scan to help identify and remove rootkits and other advanced malware. </a:t>
            </a:r>
          </a:p>
          <a:p>
            <a:r>
              <a:rPr lang="en-US" dirty="0" smtClean="0"/>
              <a:t>It can be used if you cannot install or start an antivirus solution on your PC, or if the installed solution can’t detect or remove malware on your PC.</a:t>
            </a:r>
          </a:p>
          <a:p>
            <a:r>
              <a:rPr lang="en-US" dirty="0" smtClean="0"/>
              <a:t>Microsoft Standalone System Sweeper Beta is not a replacement for a full antivirus solution providing ongoing protection;</a:t>
            </a:r>
          </a:p>
          <a:p>
            <a:r>
              <a:rPr lang="en-US" dirty="0" smtClean="0"/>
              <a:t>It is meant to be used in situations where you cannot start your PC due to a virus or other malware infection. For no-cost, real-time protection that helps guard your home or small business PCs against viruses, spyware, and other malicious software, download </a:t>
            </a:r>
            <a:r>
              <a:rPr lang="en-US" dirty="0" smtClean="0">
                <a:hlinkClick r:id="rId2"/>
              </a:rPr>
              <a:t>Microsoft Security Essentials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Sweeper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computer and HOLD down F8 or F10 key</a:t>
            </a:r>
          </a:p>
          <a:p>
            <a:r>
              <a:rPr lang="en-US" dirty="0" smtClean="0"/>
              <a:t>Move curser to START UP with CD/DVD</a:t>
            </a:r>
          </a:p>
          <a:p>
            <a:r>
              <a:rPr lang="en-US" dirty="0" smtClean="0"/>
              <a:t>Click</a:t>
            </a:r>
          </a:p>
          <a:p>
            <a:pPr lvl="1"/>
            <a:r>
              <a:rPr lang="en-US" dirty="0" smtClean="0"/>
              <a:t>Wait 4+hours (in my case it was 24 hours) as the program searches for baddies</a:t>
            </a:r>
          </a:p>
          <a:p>
            <a:pPr lvl="1"/>
            <a:r>
              <a:rPr lang="en-US" dirty="0" smtClean="0"/>
              <a:t>Automatically fixes computer</a:t>
            </a:r>
          </a:p>
          <a:p>
            <a:r>
              <a:rPr lang="en-US" dirty="0" smtClean="0"/>
              <a:t>Restart computer and all is fine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Short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Windows 7 laptop starts to act up, can’t find printer, then will not scan Malware-bytes, finally will not start</a:t>
            </a:r>
          </a:p>
          <a:p>
            <a:r>
              <a:rPr lang="en-US" dirty="0" smtClean="0"/>
              <a:t>Windows XP laptop suddenly shows Blue Screen of Death.</a:t>
            </a:r>
            <a:endParaRPr lang="en-US" dirty="0"/>
          </a:p>
        </p:txBody>
      </p:sp>
      <p:pic>
        <p:nvPicPr>
          <p:cNvPr id="1026" name="Picture 2" descr="https://encrypted-tbn0.google.com/images?q=tbn:ANd9GcSQ3gzjBp3b_AgG56ZASauc9M_iZxCBzlBHfL7SKOQx6vqAWwAS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752600"/>
            <a:ext cx="2133600" cy="2133601"/>
          </a:xfrm>
          <a:prstGeom prst="rect">
            <a:avLst/>
          </a:prstGeom>
          <a:noFill/>
        </p:spPr>
      </p:pic>
      <p:pic>
        <p:nvPicPr>
          <p:cNvPr id="1028" name="Picture 4" descr="http://www.bestwindowsxpsupport.com/wp-content/uploads/2012/02/windows-xp-suppor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2959100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home and create System Sweeper for each computer (XP, Vista, Windows 7, 32 bit or 64 bit)</a:t>
            </a:r>
          </a:p>
          <a:p>
            <a:r>
              <a:rPr lang="en-US" dirty="0" smtClean="0"/>
              <a:t>Put it in a safe place, mark it appropriately, and</a:t>
            </a:r>
          </a:p>
          <a:p>
            <a:r>
              <a:rPr lang="en-US" dirty="0" smtClean="0"/>
              <a:t>Use it when you get into trouble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your computer 32bit or 64bit?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9231" y="1219200"/>
            <a:ext cx="493279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791200"/>
            <a:ext cx="4086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0.google.com/images?q=tbn:ANd9GcSQ3gzjBp3b_AgG56ZASauc9M_iZxCBzlBHfL7SKOQx6vqAWwAS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4572000" cy="4572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Virtue of Having two Computers*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START&gt;HELP and SUPPORT&gt;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701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Or a friend who has a working computer and connected to the Internet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3429000" cy="401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402044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2057400" y="4114800"/>
            <a:ext cx="2209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127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0"/>
            <a:ext cx="41719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89" y="609600"/>
            <a:ext cx="8862644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Solution*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to Remote Assistance</a:t>
            </a:r>
          </a:p>
          <a:p>
            <a:r>
              <a:rPr lang="en-US" dirty="0" smtClean="0"/>
              <a:t>START&gt;Control Panel&gt;System and Security&gt;Allow </a:t>
            </a:r>
            <a:r>
              <a:rPr lang="en-US" dirty="0"/>
              <a:t>R</a:t>
            </a:r>
            <a:r>
              <a:rPr lang="en-US" dirty="0" smtClean="0"/>
              <a:t>emote Access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629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Works if you have a geek in family or a TRUSTED paid consultant</a:t>
            </a:r>
            <a:endParaRPr lang="en-US" dirty="0"/>
          </a:p>
        </p:txBody>
      </p:sp>
      <p:pic>
        <p:nvPicPr>
          <p:cNvPr id="11266" name="Picture 2" descr="C:\Users\George\AppData\Local\Microsoft\Windows\Temporary Internet Files\Content.IE5\229OC63K\MC9000234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05200"/>
            <a:ext cx="3000473" cy="2437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442" y="251277"/>
            <a:ext cx="5571757" cy="64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630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“What to do if your Computer acts up? One man’s story”</vt:lpstr>
      <vt:lpstr>Two Short Stories</vt:lpstr>
      <vt:lpstr>Is your computer 32bit or 64bit?</vt:lpstr>
      <vt:lpstr>Slide 4</vt:lpstr>
      <vt:lpstr>Virtue of Having two Computers*</vt:lpstr>
      <vt:lpstr>Slide 6</vt:lpstr>
      <vt:lpstr>Slide 7</vt:lpstr>
      <vt:lpstr>Alternative Solution*</vt:lpstr>
      <vt:lpstr>Slide 9</vt:lpstr>
      <vt:lpstr>Slide 10</vt:lpstr>
      <vt:lpstr>Back to my problem with my Windows 7 computer</vt:lpstr>
      <vt:lpstr>Action Plan</vt:lpstr>
      <vt:lpstr>Slide 13</vt:lpstr>
      <vt:lpstr>Slide 14</vt:lpstr>
      <vt:lpstr>Dell Laptop with XP OS</vt:lpstr>
      <vt:lpstr>Blue Screen of Death</vt:lpstr>
      <vt:lpstr>Options </vt:lpstr>
      <vt:lpstr>System Sweeper</vt:lpstr>
      <vt:lpstr>System Sweeper</vt:lpstr>
      <vt:lpstr>FINAL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“What to do if your Computer acts up? One man’s story”</dc:title>
  <dc:creator>George</dc:creator>
  <cp:lastModifiedBy>George</cp:lastModifiedBy>
  <cp:revision>5</cp:revision>
  <dcterms:created xsi:type="dcterms:W3CDTF">2012-02-17T01:11:57Z</dcterms:created>
  <dcterms:modified xsi:type="dcterms:W3CDTF">2012-02-29T02:49:54Z</dcterms:modified>
</cp:coreProperties>
</file>