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63" r:id="rId11"/>
    <p:sldId id="265" r:id="rId12"/>
    <p:sldId id="269" r:id="rId13"/>
    <p:sldId id="264" r:id="rId14"/>
    <p:sldId id="267" r:id="rId15"/>
    <p:sldId id="266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A5771-0E0A-4C9F-BFB6-957B9DA20AEA}" type="datetimeFigureOut">
              <a:rPr lang="en-US" smtClean="0"/>
              <a:t>4/24/2012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139C9-A14D-4ED9-B901-4CC0E1FCA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477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9006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501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07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1071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65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9006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2065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8533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10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523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084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20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56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364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20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161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010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139C9-A14D-4ED9-B901-4CC0E1FCAFD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527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DDCE-B5C9-4BD5-B702-0B5D27DED907}" type="datetimeFigureOut">
              <a:rPr lang="en-US" smtClean="0"/>
              <a:t>4/24/2012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2EFF-E2F6-4004-BF8A-1FA3FFD272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02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DDCE-B5C9-4BD5-B702-0B5D27DED907}" type="datetimeFigureOut">
              <a:rPr lang="en-US" smtClean="0"/>
              <a:t>4/24/2012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2EFF-E2F6-4004-BF8A-1FA3FFD272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13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DDCE-B5C9-4BD5-B702-0B5D27DED907}" type="datetimeFigureOut">
              <a:rPr lang="en-US" smtClean="0"/>
              <a:t>4/24/2012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2EFF-E2F6-4004-BF8A-1FA3FFD272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29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DDCE-B5C9-4BD5-B702-0B5D27DED907}" type="datetimeFigureOut">
              <a:rPr lang="en-US" smtClean="0"/>
              <a:t>4/24/2012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2EFF-E2F6-4004-BF8A-1FA3FFD272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88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DDCE-B5C9-4BD5-B702-0B5D27DED907}" type="datetimeFigureOut">
              <a:rPr lang="en-US" smtClean="0"/>
              <a:t>4/24/2012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2EFF-E2F6-4004-BF8A-1FA3FFD272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280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DDCE-B5C9-4BD5-B702-0B5D27DED907}" type="datetimeFigureOut">
              <a:rPr lang="en-US" smtClean="0"/>
              <a:t>4/24/2012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2EFF-E2F6-4004-BF8A-1FA3FFD272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8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DDCE-B5C9-4BD5-B702-0B5D27DED907}" type="datetimeFigureOut">
              <a:rPr lang="en-US" smtClean="0"/>
              <a:t>4/24/2012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2EFF-E2F6-4004-BF8A-1FA3FFD272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902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DDCE-B5C9-4BD5-B702-0B5D27DED907}" type="datetimeFigureOut">
              <a:rPr lang="en-US" smtClean="0"/>
              <a:t>4/24/2012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2EFF-E2F6-4004-BF8A-1FA3FFD272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2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DDCE-B5C9-4BD5-B702-0B5D27DED907}" type="datetimeFigureOut">
              <a:rPr lang="en-US" smtClean="0"/>
              <a:t>4/24/2012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2EFF-E2F6-4004-BF8A-1FA3FFD272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83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DDCE-B5C9-4BD5-B702-0B5D27DED907}" type="datetimeFigureOut">
              <a:rPr lang="en-US" smtClean="0"/>
              <a:t>4/24/2012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2EFF-E2F6-4004-BF8A-1FA3FFD272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88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DDCE-B5C9-4BD5-B702-0B5D27DED907}" type="datetimeFigureOut">
              <a:rPr lang="en-US" smtClean="0"/>
              <a:t>4/24/2012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2EFF-E2F6-4004-BF8A-1FA3FFD272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98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ADDCE-B5C9-4BD5-B702-0B5D27DED907}" type="datetimeFigureOut">
              <a:rPr lang="en-US" smtClean="0"/>
              <a:t>4/24/2012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D2EFF-E2F6-4004-BF8A-1FA3FFD272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91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dirty="0" smtClean="0"/>
              <a:t>Upgrading a computer</a:t>
            </a:r>
            <a:br>
              <a:rPr lang="en-US" dirty="0" smtClean="0"/>
            </a:br>
            <a:r>
              <a:rPr lang="en-US" dirty="0" smtClean="0"/>
              <a:t>a Personal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676399"/>
            <a:ext cx="8991600" cy="4885765"/>
          </a:xfrm>
        </p:spPr>
        <p:txBody>
          <a:bodyPr>
            <a:normAutofit fontScale="92500" lnSpcReduction="10000"/>
          </a:bodyPr>
          <a:lstStyle/>
          <a:p>
            <a:r>
              <a:rPr lang="en-US" smtClean="0">
                <a:solidFill>
                  <a:schemeClr val="tx1"/>
                </a:solidFill>
              </a:rPr>
              <a:t>Original Desktop configuration </a:t>
            </a:r>
            <a:r>
              <a:rPr lang="en-US" dirty="0" smtClean="0">
                <a:solidFill>
                  <a:schemeClr val="tx1"/>
                </a:solidFill>
              </a:rPr>
              <a:t>(purchased in 2004):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Asus P4P800E Deluxe motherboard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Pentium 4,  3.2 Ghz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1 GB RAM (2 X 512 MB)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200 GB SATA hard drive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AGP graphics card NVIDIA GeForce FX 5200 128 MB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DVD drive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CDRW drive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Floppy drive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Windows XP Professional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5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Changed Graphics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Purchased HDTV; wanted to stream HD video to TV</a:t>
            </a:r>
          </a:p>
          <a:p>
            <a:r>
              <a:rPr lang="en-US" dirty="0" smtClean="0"/>
              <a:t>Existing card could not do 1080 X 1920 video; NO HDMI port.</a:t>
            </a:r>
          </a:p>
          <a:p>
            <a:r>
              <a:rPr lang="en-US" dirty="0" smtClean="0"/>
              <a:t>HIS makes a Radeon 4670 AGP card </a:t>
            </a:r>
          </a:p>
          <a:p>
            <a:r>
              <a:rPr lang="en-US" dirty="0" smtClean="0"/>
              <a:t>Uninstall drivers, shut down, remove old card, install new card, install new drivers, reboot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91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229600" cy="6858000"/>
          </a:xfrm>
        </p:spPr>
        <p:txBody>
          <a:bodyPr/>
          <a:lstStyle/>
          <a:p>
            <a:r>
              <a:rPr lang="en-US" dirty="0" smtClean="0"/>
              <a:t>Original graphics card: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New graphics card: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198" y="533400"/>
            <a:ext cx="7017444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684" y="4038600"/>
            <a:ext cx="637655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8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Added SSD boot drive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Black Friday deal on Intel 320 120 GB SSD</a:t>
            </a:r>
          </a:p>
          <a:p>
            <a:r>
              <a:rPr lang="en-US" dirty="0" smtClean="0"/>
              <a:t>Used </a:t>
            </a:r>
            <a:r>
              <a:rPr lang="en-US" dirty="0" err="1" smtClean="0"/>
              <a:t>Apricorn</a:t>
            </a:r>
            <a:r>
              <a:rPr lang="en-US" dirty="0" smtClean="0"/>
              <a:t> DriveWire / Intel cloning software (by Acronis) to clone drive.  Straight forward process, set new drive as boot in BIOS, redirect Documents, Pictures, etc. to old drive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43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8153400" cy="66293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New graphics old boot drive: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After SSD boot drive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290" y="3680536"/>
            <a:ext cx="6001310" cy="2851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748550"/>
            <a:ext cx="564780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03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dirty="0" smtClean="0"/>
              <a:t>Upgrading a computer</a:t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Final configuration (April, 2012):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676399"/>
            <a:ext cx="8991600" cy="4885765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Asus P4P800E Deluxe motherboard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Pentium 4,  3.2 Ghz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3 GB RAM (2 X 512 MB; 2 X 1 GB)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120 GB Intel 320 SSD boot drive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1 TB SATA hard drive (WD RE3 Enterprise drive)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AGP graphics card </a:t>
            </a:r>
            <a:r>
              <a:rPr lang="en-US" sz="2800" dirty="0">
                <a:solidFill>
                  <a:schemeClr val="tx1"/>
                </a:solidFill>
              </a:rPr>
              <a:t>HIS Radeon HD 4670 IceQ 1GB</a:t>
            </a:r>
            <a:r>
              <a:rPr lang="en-US" sz="2800" dirty="0"/>
              <a:t> </a:t>
            </a:r>
            <a:endParaRPr lang="en-US" sz="3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DVD drive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CDRW drive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Memory card reader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79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Graphics are fast</a:t>
            </a:r>
          </a:p>
          <a:p>
            <a:r>
              <a:rPr lang="en-US" dirty="0" smtClean="0"/>
              <a:t>Boot is pretty quick; limited by SATA 2 interface and slow CPU</a:t>
            </a:r>
          </a:p>
          <a:p>
            <a:r>
              <a:rPr lang="en-US" dirty="0" smtClean="0"/>
              <a:t>CPU (and memory) is slow; took 15 minutes to load / process MRI; my i3 laptop with Samsung SSD (SATA 3) took about 1 minute to load / process</a:t>
            </a:r>
          </a:p>
          <a:p>
            <a:r>
              <a:rPr lang="en-US" dirty="0" smtClean="0"/>
              <a:t>32 bit OS limited to 3 to 4 GB RAM; any more memory demands and it is time for a new computer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7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Replace: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Old Sony laptop</a:t>
            </a:r>
          </a:p>
          <a:p>
            <a:r>
              <a:rPr lang="en-US" dirty="0" smtClean="0"/>
              <a:t>2 GB RAM (maxed out)</a:t>
            </a:r>
          </a:p>
          <a:p>
            <a:r>
              <a:rPr lang="en-US" dirty="0" smtClean="0"/>
              <a:t>250 GB 5400 RPM IDE drive (slow)</a:t>
            </a:r>
          </a:p>
          <a:p>
            <a:r>
              <a:rPr lang="en-US" dirty="0" smtClean="0"/>
              <a:t>Slow graphics</a:t>
            </a:r>
          </a:p>
          <a:p>
            <a:r>
              <a:rPr lang="en-US" dirty="0" smtClean="0"/>
              <a:t>Windows 7 Pro</a:t>
            </a:r>
          </a:p>
          <a:p>
            <a:r>
              <a:rPr lang="en-US" dirty="0" smtClean="0"/>
              <a:t>Many minutes to boot; inadequate system resources to run stably with </a:t>
            </a:r>
            <a:r>
              <a:rPr lang="en-US" dirty="0" err="1" smtClean="0"/>
              <a:t>iCloud</a:t>
            </a:r>
            <a:r>
              <a:rPr lang="en-US" dirty="0" smtClean="0"/>
              <a:t> synch and multiple open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27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Sony laptop: time to go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399"/>
            <a:ext cx="8462963" cy="3913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375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laptop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Upgraded memory to 8 GB</a:t>
            </a:r>
            <a:endParaRPr lang="en-US" dirty="0"/>
          </a:p>
          <a:p>
            <a:r>
              <a:rPr lang="en-US" dirty="0" smtClean="0"/>
              <a:t>Changed to Samsung 256 GB SSD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01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Desktop Components upgraded / replaced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Memory</a:t>
            </a:r>
          </a:p>
          <a:p>
            <a:r>
              <a:rPr lang="en-US" dirty="0" smtClean="0"/>
              <a:t>Card Reader</a:t>
            </a:r>
          </a:p>
          <a:p>
            <a:r>
              <a:rPr lang="en-US" dirty="0" smtClean="0"/>
              <a:t>Power supply</a:t>
            </a:r>
          </a:p>
          <a:p>
            <a:r>
              <a:rPr lang="en-US" dirty="0" smtClean="0"/>
              <a:t>Hard Drive</a:t>
            </a:r>
          </a:p>
          <a:p>
            <a:r>
              <a:rPr lang="en-US" dirty="0" smtClean="0"/>
              <a:t>OS changed from XP to Windows 7</a:t>
            </a:r>
          </a:p>
          <a:p>
            <a:r>
              <a:rPr lang="en-US" dirty="0" smtClean="0"/>
              <a:t>More memory</a:t>
            </a:r>
          </a:p>
          <a:p>
            <a:r>
              <a:rPr lang="en-US" dirty="0" smtClean="0"/>
              <a:t>Charged Card reader</a:t>
            </a:r>
          </a:p>
          <a:p>
            <a:r>
              <a:rPr lang="en-US" dirty="0" smtClean="0"/>
              <a:t>Changed graphics card</a:t>
            </a:r>
          </a:p>
          <a:p>
            <a:r>
              <a:rPr lang="en-US" dirty="0" smtClean="0"/>
              <a:t>Added SSD boot drive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85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Upgrade: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Why:  slow performance / unstable with large Quicken data file</a:t>
            </a:r>
          </a:p>
          <a:p>
            <a:r>
              <a:rPr lang="en-US" dirty="0" smtClean="0"/>
              <a:t>Added two additional 512 MB sticks (total 2 GB)</a:t>
            </a:r>
          </a:p>
          <a:p>
            <a:r>
              <a:rPr lang="en-US" dirty="0" smtClean="0"/>
              <a:t>How: disconnect power, open case, insert sticks, reconnect, turn on (5 minutes total)</a:t>
            </a:r>
          </a:p>
          <a:p>
            <a:r>
              <a:rPr lang="en-US" dirty="0" smtClean="0"/>
              <a:t>Result: instability resolved, machine ran MUCH faster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5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Added Card Reader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Bought digital camera</a:t>
            </a:r>
          </a:p>
          <a:p>
            <a:r>
              <a:rPr lang="en-US" dirty="0" smtClean="0"/>
              <a:t>Replaced floppy drive with YD Data combo floppy / memory card reader</a:t>
            </a:r>
          </a:p>
          <a:p>
            <a:r>
              <a:rPr lang="en-US" dirty="0" smtClean="0"/>
              <a:t>Remove old drive, remove from device manager</a:t>
            </a:r>
          </a:p>
          <a:p>
            <a:r>
              <a:rPr lang="en-US" dirty="0" smtClean="0"/>
              <a:t>Install software</a:t>
            </a:r>
          </a:p>
          <a:p>
            <a:r>
              <a:rPr lang="en-US" dirty="0" smtClean="0"/>
              <a:t>Install new drive, connect power cable, connect USB cable to USB header on motherboard (20 minutes)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0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Replaced Power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second original equipment (read underpowered cheap piece of junk) power supply failed (first one with a pop and blue flash, the second just quietly died), replaced with a quality 500 Watt supply (OCZ was on sale with good rebate).  Additional power came in handy later</a:t>
            </a:r>
          </a:p>
          <a:p>
            <a:r>
              <a:rPr lang="en-US" dirty="0" smtClean="0"/>
              <a:t>15 minute job; just change connectors one at a time from old power supply to new.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90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Replaced hard drive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Original drive getting full; needed more space (AND drive was five years old)</a:t>
            </a:r>
          </a:p>
          <a:p>
            <a:r>
              <a:rPr lang="en-US" dirty="0" smtClean="0"/>
              <a:t>Replaced with Western digital WD1002 FYBS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1 TB drive</a:t>
            </a:r>
          </a:p>
          <a:p>
            <a:r>
              <a:rPr lang="en-US" dirty="0" smtClean="0"/>
              <a:t>Used </a:t>
            </a:r>
            <a:r>
              <a:rPr lang="en-US" dirty="0" err="1" smtClean="0"/>
              <a:t>Apricorn</a:t>
            </a:r>
            <a:r>
              <a:rPr lang="en-US" dirty="0" smtClean="0"/>
              <a:t> DriveWire and </a:t>
            </a:r>
            <a:r>
              <a:rPr lang="en-US" dirty="0" err="1" smtClean="0"/>
              <a:t>Apricorn</a:t>
            </a:r>
            <a:r>
              <a:rPr lang="en-US" smtClean="0"/>
              <a:t> EasyGig</a:t>
            </a:r>
            <a:r>
              <a:rPr lang="en-US" dirty="0" smtClean="0"/>
              <a:t> </a:t>
            </a:r>
            <a:r>
              <a:rPr lang="en-US" dirty="0" smtClean="0"/>
              <a:t>IV (written by Acronis) to clone drive</a:t>
            </a:r>
          </a:p>
          <a:p>
            <a:r>
              <a:rPr lang="en-US" dirty="0" smtClean="0"/>
              <a:t>Process: connect new drive, run cloning software (about 30 minutes to 2 hours), swap drives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7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Changed OS to Windows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 smtClean="0"/>
              <a:t>“Upgrade” from XP requires a clean install, reinstallation of all programs and updates</a:t>
            </a:r>
          </a:p>
          <a:p>
            <a:r>
              <a:rPr lang="en-US" dirty="0" smtClean="0"/>
              <a:t>AND saving all data files BEFORE “upgrade” and subsequent restoration</a:t>
            </a:r>
          </a:p>
          <a:p>
            <a:r>
              <a:rPr lang="en-US" dirty="0" smtClean="0"/>
              <a:t>Estimate 10 to 16 hours process.</a:t>
            </a:r>
          </a:p>
          <a:p>
            <a:r>
              <a:rPr lang="en-US" dirty="0" smtClean="0"/>
              <a:t>Acquire all drivers BEFORE starting and have another working Internet connected computer just in case drivers were forgotten.</a:t>
            </a:r>
          </a:p>
          <a:p>
            <a:r>
              <a:rPr lang="en-US" dirty="0" smtClean="0"/>
              <a:t>REWARD: faster more stable machine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20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Added RAM to bring to 3 GB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Quicken data file had grown such that it was taking a long time to open / download data from financial institutions</a:t>
            </a:r>
          </a:p>
          <a:p>
            <a:r>
              <a:rPr lang="en-US" dirty="0" smtClean="0"/>
              <a:t>Removed 2 512 MB sticks; added two 1 GB sticks</a:t>
            </a:r>
          </a:p>
          <a:p>
            <a:endParaRPr lang="en-US" dirty="0"/>
          </a:p>
          <a:p>
            <a:r>
              <a:rPr lang="en-US" dirty="0" smtClean="0"/>
              <a:t>THIS IS ALMOST THE END OF THE LINE for this machine: limited by 32 bit OS to 3 to 4 GB 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94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Changed memory card reader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Bought new Nikon camera; old reader did not read SD XC cards</a:t>
            </a:r>
          </a:p>
          <a:p>
            <a:r>
              <a:rPr lang="en-US" dirty="0" smtClean="0"/>
              <a:t>Changed to AFT XM-35U reader</a:t>
            </a:r>
          </a:p>
          <a:p>
            <a:r>
              <a:rPr lang="en-US" dirty="0" smtClean="0"/>
              <a:t>Same deal: uninstall drivers, uninstall old card, install new card, connect to USB header on motherboard, install drivers, reboot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83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840</Words>
  <Application>Microsoft Office PowerPoint</Application>
  <PresentationFormat>On-screen Show (4:3)</PresentationFormat>
  <Paragraphs>121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Upgrading a computer a Personal Example</vt:lpstr>
      <vt:lpstr>Desktop Components upgraded / replaced</vt:lpstr>
      <vt:lpstr>First Upgrade: memory</vt:lpstr>
      <vt:lpstr>Added Card Reader</vt:lpstr>
      <vt:lpstr>Replaced Power Supply</vt:lpstr>
      <vt:lpstr>Replaced hard drive</vt:lpstr>
      <vt:lpstr>Changed OS to Windows 7</vt:lpstr>
      <vt:lpstr>Added RAM to bring to 3 GB</vt:lpstr>
      <vt:lpstr>Changed memory card reader</vt:lpstr>
      <vt:lpstr>Changed Graphics card</vt:lpstr>
      <vt:lpstr>PowerPoint Presentation</vt:lpstr>
      <vt:lpstr>Added SSD boot drive</vt:lpstr>
      <vt:lpstr>PowerPoint Presentation</vt:lpstr>
      <vt:lpstr>Upgrading a computer Final configuration (April, 2012):</vt:lpstr>
      <vt:lpstr>Limitations:</vt:lpstr>
      <vt:lpstr>Time to Replace: Example</vt:lpstr>
      <vt:lpstr>Old Sony laptop: time to go</vt:lpstr>
      <vt:lpstr>This laptop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Upgrading a computer a Personal Example</dc:title>
  <dc:creator>Bob</dc:creator>
  <cp:lastModifiedBy>Bob</cp:lastModifiedBy>
  <cp:revision>18</cp:revision>
  <dcterms:created xsi:type="dcterms:W3CDTF">2012-04-16T22:37:23Z</dcterms:created>
  <dcterms:modified xsi:type="dcterms:W3CDTF">2012-04-24T09:47:03Z</dcterms:modified>
</cp:coreProperties>
</file>