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_rels/notesSlide4.xml.rels" ContentType="application/vnd.openxmlformats-package.relationships+xml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8.xml.rels" ContentType="application/vnd.openxmlformats-package.relationships+xml"/>
  <Override PartName="/ppt/notesSlides/_rels/notesSlide9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media/image1.png" ContentType="image/png"/>
  <Override PartName="/ppt/media/image2.png" ContentType="image/png"/>
  <Override PartName="/ppt/media/image3.png" ContentType="image/png"/>
  <Override PartName="/ppt/media/image6.jpeg" ContentType="image/jpeg"/>
  <Override PartName="/ppt/media/image4.png" ContentType="image/png"/>
  <Override PartName="/ppt/media/image5.png" ContentType="image/png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6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&lt;header&gt;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93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94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C5C0ECE3-FE44-4ABF-A17F-47270CAFA9E2}" type="slidenum"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6120" cy="452448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64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7:15</a:t>
            </a:r>
            <a:endParaRPr b="0" lang="en-US" sz="264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6120" cy="452448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64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3:13</a:t>
            </a:r>
            <a:endParaRPr b="0" lang="en-US" sz="264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6120" cy="452448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64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2:59</a:t>
            </a:r>
            <a:endParaRPr b="0" lang="en-US" sz="264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6120" cy="452448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64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6:44</a:t>
            </a:r>
            <a:endParaRPr b="0" lang="en-US" sz="264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6120" cy="452448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64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40:33</a:t>
            </a:r>
            <a:endParaRPr b="0" lang="en-US" sz="264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6480" cy="452484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2:12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4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9" name="PlaceHolder 5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0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1" name="PlaceHolder 7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0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7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1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2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7" name="PlaceHolder 5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8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9" name="PlaceHolder 7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49.xml"/><Relationship Id="rId4" Type="http://schemas.openxmlformats.org/officeDocument/2006/relationships/slideLayout" Target="../slideLayouts/slideLayout50.xml"/><Relationship Id="rId5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08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hyperlink" Target="https://www.youtube.com/watch?v=bg7-3A2zeyw" TargetMode="External"/><Relationship Id="rId2" Type="http://schemas.openxmlformats.org/officeDocument/2006/relationships/slideLayout" Target="../slideLayouts/slideLayout37.xml"/><Relationship Id="rId3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hyperlink" Target="https://www.youtube.com/watch?v=lv4ul2sjTiE" TargetMode="External"/><Relationship Id="rId2" Type="http://schemas.openxmlformats.org/officeDocument/2006/relationships/slideLayout" Target="../slideLayouts/slideLayout37.xml"/><Relationship Id="rId3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hyperlink" Target="https://www.youtube.com/watch?v=_JRV2Z1mr7M" TargetMode="External"/><Relationship Id="rId2" Type="http://schemas.openxmlformats.org/officeDocument/2006/relationships/slideLayout" Target="../slideLayouts/slideLayout49.xml"/><Relationship Id="rId3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hyperlink" Target="https://www.youtube.com/watch?v=i0fEiw4ycyY" TargetMode="External"/><Relationship Id="rId2" Type="http://schemas.openxmlformats.org/officeDocument/2006/relationships/slideLayout" Target="../slideLayouts/slideLayout37.xml"/><Relationship Id="rId3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hyperlink" Target="https://www.youtube.com/watch?v=d8tlyFOq2tU" TargetMode="External"/><Relationship Id="rId2" Type="http://schemas.openxmlformats.org/officeDocument/2006/relationships/slideLayout" Target="../slideLayouts/slideLayout37.xml"/><Relationship Id="rId3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504000" y="1768680"/>
            <a:ext cx="9070200" cy="4987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Robots, AI and the Economy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2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Peter Albin</a:t>
            </a:r>
            <a:endParaRPr b="0" lang="en-US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2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Lexington Computer Group</a:t>
            </a:r>
            <a:endParaRPr b="0" lang="en-US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2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July 26, 2017</a:t>
            </a:r>
            <a:endParaRPr b="0" lang="en-US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CustomShape 1"/>
          <p:cNvSpPr/>
          <p:nvPr/>
        </p:nvSpPr>
        <p:spPr>
          <a:xfrm>
            <a:off x="504000" y="1768680"/>
            <a:ext cx="907128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Comments?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Questions?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Demo?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504000" y="300960"/>
            <a:ext cx="9070200" cy="126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Robots, AI and the Economy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504000" y="2160000"/>
            <a:ext cx="907020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marL="216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Are robots part of our lives?</a:t>
            </a:r>
            <a:endParaRPr b="0" lang="en-US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Domestic Robots</a:t>
            </a:r>
            <a:endParaRPr b="0" lang="en-US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Bringing robots into the Home</a:t>
            </a:r>
            <a:endParaRPr b="0" lang="en-US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Boston Dynamics</a:t>
            </a:r>
            <a:endParaRPr b="0" lang="en-US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Amazon</a:t>
            </a:r>
            <a:endParaRPr b="0" lang="en-US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Robotics, AI and the Macro-Economy</a:t>
            </a:r>
            <a:endParaRPr b="0" lang="en-US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Other Uses for Home Robots</a:t>
            </a:r>
            <a:endParaRPr b="0" lang="en-US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CustomShape 1"/>
          <p:cNvSpPr/>
          <p:nvPr/>
        </p:nvSpPr>
        <p:spPr>
          <a:xfrm>
            <a:off x="504000" y="300960"/>
            <a:ext cx="9070200" cy="126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en-US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Are robots part of our lives?</a:t>
            </a:r>
            <a:endParaRPr b="0" lang="en-US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99" name="" descr=""/>
          <p:cNvPicPr/>
          <p:nvPr/>
        </p:nvPicPr>
        <p:blipFill>
          <a:blip r:embed="rId1"/>
          <a:stretch/>
        </p:blipFill>
        <p:spPr>
          <a:xfrm>
            <a:off x="1668600" y="2160000"/>
            <a:ext cx="6740280" cy="43833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ustomShape 1"/>
          <p:cNvSpPr/>
          <p:nvPr/>
        </p:nvSpPr>
        <p:spPr>
          <a:xfrm>
            <a:off x="504000" y="300960"/>
            <a:ext cx="9070200" cy="126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1" name="CustomShape 2"/>
          <p:cNvSpPr/>
          <p:nvPr/>
        </p:nvSpPr>
        <p:spPr>
          <a:xfrm>
            <a:off x="504000" y="1768680"/>
            <a:ext cx="907128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algn="ctr">
              <a:lnSpc>
                <a:spcPct val="100000"/>
              </a:lnSpc>
              <a:spcBef>
                <a:spcPts val="1417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Domestic Robots - The Future In Real Life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417"/>
              </a:spcBef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417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Engadget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417"/>
              </a:spcBef>
            </a:pPr>
            <a:r>
              <a:rPr b="0" lang="en-US" sz="3200" spc="-1" strike="noStrike" u="sng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  <a:hlinkClick r:id="rId1"/>
              </a:rPr>
              <a:t>https://www.youtube.com/watch?v=bg7-3A2zeyw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2" name="CustomShape 3"/>
          <p:cNvSpPr/>
          <p:nvPr/>
        </p:nvSpPr>
        <p:spPr>
          <a:xfrm>
            <a:off x="504000" y="301320"/>
            <a:ext cx="9071280" cy="126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Domestic Robots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ustomShape 1"/>
          <p:cNvSpPr/>
          <p:nvPr/>
        </p:nvSpPr>
        <p:spPr>
          <a:xfrm>
            <a:off x="504000" y="300960"/>
            <a:ext cx="9070200" cy="126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4" name="CustomShape 2"/>
          <p:cNvSpPr/>
          <p:nvPr/>
        </p:nvSpPr>
        <p:spPr>
          <a:xfrm>
            <a:off x="504000" y="301320"/>
            <a:ext cx="9071280" cy="126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en-US" sz="414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Bringing Robots into the Home</a:t>
            </a:r>
            <a:endParaRPr b="0" lang="en-US" sz="414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5" name="CustomShape 3"/>
          <p:cNvSpPr/>
          <p:nvPr/>
        </p:nvSpPr>
        <p:spPr>
          <a:xfrm>
            <a:off x="504000" y="1768680"/>
            <a:ext cx="907128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algn="ctr">
              <a:lnSpc>
                <a:spcPct val="100000"/>
              </a:lnSpc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iRobot’s CEO on bringing robots into the home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TechCrunch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3200" spc="-1" strike="noStrike" u="sng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  <a:hlinkClick r:id="rId1"/>
              </a:rPr>
              <a:t>https://www.youtube.com/watch?v=lv4ul2sjTiE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504000" y="300960"/>
            <a:ext cx="9070200" cy="126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7" name="CustomShape 2"/>
          <p:cNvSpPr/>
          <p:nvPr/>
        </p:nvSpPr>
        <p:spPr>
          <a:xfrm>
            <a:off x="504000" y="300960"/>
            <a:ext cx="9070200" cy="126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8" name="CustomShape 3"/>
          <p:cNvSpPr/>
          <p:nvPr/>
        </p:nvSpPr>
        <p:spPr>
          <a:xfrm>
            <a:off x="504000" y="2160000"/>
            <a:ext cx="907020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CEO of Boston Dynamics explains each robot in the fleet 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TechCrunch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3200" spc="-1" strike="noStrike" u="sng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  <a:hlinkClick r:id="rId1"/>
              </a:rPr>
              <a:t>https://www.youtube.com/watch?v=_JRV2Z1mr7M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9" name="CustomShape 4"/>
          <p:cNvSpPr/>
          <p:nvPr/>
        </p:nvSpPr>
        <p:spPr>
          <a:xfrm>
            <a:off x="504000" y="300960"/>
            <a:ext cx="9070200" cy="126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Boston Dynamics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CustomShape 1"/>
          <p:cNvSpPr/>
          <p:nvPr/>
        </p:nvSpPr>
        <p:spPr>
          <a:xfrm>
            <a:off x="504000" y="300960"/>
            <a:ext cx="9070200" cy="126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1" name="CustomShape 2"/>
          <p:cNvSpPr/>
          <p:nvPr/>
        </p:nvSpPr>
        <p:spPr>
          <a:xfrm>
            <a:off x="1141920" y="2160000"/>
            <a:ext cx="779400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2" name="CustomShape 3"/>
          <p:cNvSpPr/>
          <p:nvPr/>
        </p:nvSpPr>
        <p:spPr>
          <a:xfrm>
            <a:off x="504000" y="1768680"/>
            <a:ext cx="907128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algn="ctr">
              <a:lnSpc>
                <a:spcPct val="100000"/>
              </a:lnSpc>
              <a:spcBef>
                <a:spcPts val="1417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Stephen Hawking's Presents … Amazon Robots!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417"/>
              </a:spcBef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417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Stephen Hawking's Presents…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417"/>
              </a:spcBef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417"/>
              </a:spcBef>
            </a:pPr>
            <a:r>
              <a:rPr b="0" lang="en-US" sz="3200" spc="-1" strike="noStrike" u="sng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  <a:hlinkClick r:id="rId1"/>
              </a:rPr>
              <a:t>https://www.youtube.com/watch?v=i0fEiw4ycyY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417"/>
              </a:spcBef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417"/>
              </a:spcBef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3" name="CustomShape 4"/>
          <p:cNvSpPr/>
          <p:nvPr/>
        </p:nvSpPr>
        <p:spPr>
          <a:xfrm>
            <a:off x="504000" y="301320"/>
            <a:ext cx="9071280" cy="126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en-US" sz="414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Amazon Robots! </a:t>
            </a:r>
            <a:endParaRPr b="0" lang="en-US" sz="414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>
            <a:off x="504000" y="51840"/>
            <a:ext cx="9070200" cy="1759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5" name="CustomShape 2"/>
          <p:cNvSpPr/>
          <p:nvPr/>
        </p:nvSpPr>
        <p:spPr>
          <a:xfrm>
            <a:off x="1141920" y="2160000"/>
            <a:ext cx="779400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6" name="CustomShape 3"/>
          <p:cNvSpPr/>
          <p:nvPr/>
        </p:nvSpPr>
        <p:spPr>
          <a:xfrm>
            <a:off x="504000" y="300960"/>
            <a:ext cx="9071280" cy="126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en-US" sz="414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Robotics, AI, and the Macro-Economy</a:t>
            </a:r>
            <a:endParaRPr b="0" lang="en-US" sz="414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7" name="CustomShape 4"/>
          <p:cNvSpPr/>
          <p:nvPr/>
        </p:nvSpPr>
        <p:spPr>
          <a:xfrm>
            <a:off x="504000" y="1768680"/>
            <a:ext cx="907128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algn="ctr">
              <a:lnSpc>
                <a:spcPct val="100000"/>
              </a:lnSpc>
              <a:spcBef>
                <a:spcPts val="1417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Robotics, AI, and the Macro-Economy | 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417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Jeffrey Sachs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417"/>
              </a:spcBef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417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Future of Life Institute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417"/>
              </a:spcBef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417"/>
              </a:spcBef>
            </a:pPr>
            <a:r>
              <a:rPr b="0" lang="en-US" sz="3200" spc="-1" strike="noStrike" u="sng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  <a:hlinkClick r:id="rId1"/>
              </a:rPr>
              <a:t>https://www.youtube.com/watch?v=d8tlyFOq2tU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CustomShape 1"/>
          <p:cNvSpPr/>
          <p:nvPr/>
        </p:nvSpPr>
        <p:spPr>
          <a:xfrm>
            <a:off x="504000" y="300960"/>
            <a:ext cx="9070200" cy="126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9" name="CustomShape 2"/>
          <p:cNvSpPr/>
          <p:nvPr/>
        </p:nvSpPr>
        <p:spPr>
          <a:xfrm>
            <a:off x="504000" y="1768680"/>
            <a:ext cx="907128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algn="ctr">
              <a:lnSpc>
                <a:spcPct val="100000"/>
              </a:lnSpc>
              <a:spcBef>
                <a:spcPts val="1417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Roomba Pong with Magic Johnson and Luke Wilson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417"/>
              </a:spcBef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417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Tonight Show Starring Jimmy Fallon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417"/>
              </a:spcBef>
            </a:pP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417"/>
              </a:spcBef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https://www.youtube.com/watch?v=rCmAijhFPrc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0" name="CustomShape 3"/>
          <p:cNvSpPr/>
          <p:nvPr/>
        </p:nvSpPr>
        <p:spPr>
          <a:xfrm>
            <a:off x="504000" y="301320"/>
            <a:ext cx="9071280" cy="126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Other Uses for Home Robots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</TotalTime>
  <Application>LibreOffice/5.3.4.2$Windows_X86_64 LibreOffice_project/f82d347ccc0be322489bf7da61d7e4ad13fe2ff3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2017-05-23T14:25:20Z</dcterms:created>
  <dc:creator>Peter </dc:creator>
  <dc:description/>
  <dc:language>en-US</dc:language>
  <cp:lastModifiedBy/>
  <dcterms:modified xsi:type="dcterms:W3CDTF">2017-07-24T13:54:14Z</dcterms:modified>
  <cp:revision>24</cp:revision>
  <dc:subject/>
  <dc:title/>
</cp:coreProperties>
</file>