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62" r:id="rId6"/>
    <p:sldId id="273" r:id="rId7"/>
    <p:sldId id="264" r:id="rId8"/>
    <p:sldId id="269" r:id="rId9"/>
    <p:sldId id="274" r:id="rId10"/>
    <p:sldId id="270" r:id="rId11"/>
    <p:sldId id="261" r:id="rId12"/>
    <p:sldId id="265" r:id="rId13"/>
    <p:sldId id="275" r:id="rId14"/>
    <p:sldId id="272" r:id="rId15"/>
    <p:sldId id="260" r:id="rId16"/>
    <p:sldId id="263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9265" autoAdjust="0"/>
  </p:normalViewPr>
  <p:slideViewPr>
    <p:cSldViewPr>
      <p:cViewPr varScale="1">
        <p:scale>
          <a:sx n="76" d="100"/>
          <a:sy n="76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14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876E0B7-1C80-40AA-94FE-AF751D774DE0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696913"/>
            <a:ext cx="5981700" cy="4487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21805" y="5338479"/>
            <a:ext cx="5814391" cy="318399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110D15C-64AD-406F-A0D4-0310C0774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4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0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Show how to import from Earth Gallery</a:t>
            </a:r>
          </a:p>
          <a:p>
            <a:pPr marL="228600" indent="-228600">
              <a:buAutoNum type="arabicPeriod"/>
            </a:pPr>
            <a:r>
              <a:rPr lang="en-US" dirty="0" smtClean="0"/>
              <a:t>Go thru items listed</a:t>
            </a:r>
          </a:p>
          <a:p>
            <a:pPr marL="228600" indent="-228600">
              <a:buAutoNum type="arabicPeriod"/>
            </a:pPr>
            <a:r>
              <a:rPr lang="en-US" dirty="0" smtClean="0"/>
              <a:t>Go to Mt. Washington just using coordinates.</a:t>
            </a:r>
            <a:r>
              <a:rPr lang="en-US" baseline="0" dirty="0" smtClean="0"/>
              <a:t>  </a:t>
            </a:r>
            <a:r>
              <a:rPr lang="en-US" dirty="0" smtClean="0"/>
              <a:t>Then go there</a:t>
            </a:r>
            <a:r>
              <a:rPr lang="en-US" baseline="0" dirty="0" smtClean="0"/>
              <a:t> using Place mark.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time permit go to the moon &amp; an Apollo landing site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Note the 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0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00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8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0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5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think there is a tendency to try to do things in G-E that you’ve done in G-M (such a driving directions) and if it doesn’t work as well so you give up on G-E.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I want to give you a feel for what works well in maps and what works well in G-E.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I want to spend some time on Bing Maps, which to my surprise, does some things better than G-M and has some 3D view features similar to G-E.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see in a few minutes that G-M, G-E</a:t>
            </a:r>
            <a:r>
              <a:rPr lang="en-US" baseline="0" dirty="0" smtClean="0"/>
              <a:t> &amp; B-M offer “street views</a:t>
            </a:r>
            <a:r>
              <a:rPr lang="en-US" baseline="0" dirty="0" smtClean="0"/>
              <a:t>” or “</a:t>
            </a:r>
            <a:r>
              <a:rPr lang="en-US" baseline="0" dirty="0" err="1" smtClean="0"/>
              <a:t>streetside</a:t>
            </a:r>
            <a:r>
              <a:rPr lang="en-US" baseline="0" dirty="0" smtClean="0"/>
              <a:t>”  </a:t>
            </a:r>
            <a:r>
              <a:rPr lang="en-US" baseline="0" dirty="0" smtClean="0"/>
              <a:t>--  this is how they get these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cover slide then </a:t>
            </a:r>
          </a:p>
          <a:p>
            <a:pPr marL="232075" indent="-232075">
              <a:buAutoNum type="arabicPeriod"/>
            </a:pPr>
            <a:r>
              <a:rPr lang="en-US" dirty="0" smtClean="0"/>
              <a:t>Map of Lexington go to Library/MM</a:t>
            </a:r>
          </a:p>
          <a:p>
            <a:pPr marL="232075" indent="-232075">
              <a:buAutoNum type="arabicPeriod"/>
            </a:pPr>
            <a:r>
              <a:rPr lang="en-US" dirty="0" smtClean="0"/>
              <a:t>Satellite</a:t>
            </a:r>
            <a:r>
              <a:rPr lang="en-US" baseline="0" dirty="0" smtClean="0"/>
              <a:t> view W &amp; W/O labels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SKIP   Zoom to Google Headquarters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SKIP   Earth view &amp; 45-degree satellite view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Zoom to Senior Center (1475 …)</a:t>
            </a:r>
          </a:p>
          <a:p>
            <a:pPr marL="232075" indent="-232075">
              <a:buAutoNum type="arabicPeriod"/>
            </a:pPr>
            <a:r>
              <a:rPr lang="en-US" dirty="0" smtClean="0"/>
              <a:t>Change to street view with Peg Man</a:t>
            </a:r>
          </a:p>
          <a:p>
            <a:pPr marL="232075" indent="-232075">
              <a:buAutoNum type="arabicPeriod"/>
            </a:pPr>
            <a:r>
              <a:rPr lang="en-US" dirty="0" smtClean="0"/>
              <a:t>Go up Slocum Rd. to</a:t>
            </a:r>
            <a:r>
              <a:rPr lang="en-US" baseline="0" dirty="0" smtClean="0"/>
              <a:t> Ponzi house – zoom out changes from street-view to map or satellite-view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Back to map view at MM statue  &amp; go thru MORE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I dis-like small font – how to change it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Go thru NEW – measure and lat-long marker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How to do a Round trip (Lex-Con-Bed-Lex) – bike paths on and off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Can make corrections to G-Maps – I did it for Maple/Mass-Ave intersection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Trip to Boston City Hall – public transit -- modify route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Driver’s view with Peg Man– I wish it was approaching intersection – not right on top of it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Look at Cambridge St exit from Storrow Dr.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1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“speak selected text” to read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1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075" indent="-232075">
              <a:buAutoNum type="arabicPeriod"/>
            </a:pPr>
            <a:r>
              <a:rPr lang="en-US" dirty="0" smtClean="0"/>
              <a:t>Show how to get to Google stuff from Google search page</a:t>
            </a:r>
          </a:p>
          <a:p>
            <a:pPr marL="232075" indent="-232075">
              <a:buAutoNum type="arabicPeriod"/>
            </a:pPr>
            <a:r>
              <a:rPr lang="en-US" dirty="0" smtClean="0"/>
              <a:t>Go thru slide first and then</a:t>
            </a:r>
          </a:p>
          <a:p>
            <a:pPr marL="232075" indent="-232075">
              <a:buAutoNum type="arabicPeriod"/>
            </a:pPr>
            <a:r>
              <a:rPr lang="en-US" dirty="0" smtClean="0"/>
              <a:t>Switch on G-E</a:t>
            </a:r>
          </a:p>
          <a:p>
            <a:pPr marL="232075" indent="-232075">
              <a:buAutoNum type="arabicPeriod"/>
            </a:pPr>
            <a:r>
              <a:rPr lang="en-US" dirty="0" smtClean="0"/>
              <a:t>Spin the globe – turn sun on &amp; off</a:t>
            </a:r>
          </a:p>
          <a:p>
            <a:pPr marL="232075" indent="-232075">
              <a:buAutoNum type="arabicPeriod"/>
            </a:pPr>
            <a:r>
              <a:rPr lang="en-US" dirty="0" smtClean="0"/>
              <a:t>Turn boarders and places  on &amp; off</a:t>
            </a:r>
          </a:p>
          <a:p>
            <a:pPr marL="232075" indent="-232075">
              <a:buAutoNum type="arabicPeriod"/>
            </a:pPr>
            <a:r>
              <a:rPr lang="en-US" dirty="0" smtClean="0"/>
              <a:t>Turn roads on &amp; off – need to zoom in to see them</a:t>
            </a:r>
          </a:p>
          <a:p>
            <a:pPr marL="232075" indent="-232075">
              <a:buAutoNum type="arabicPeriod"/>
            </a:pPr>
            <a:r>
              <a:rPr lang="en-US" dirty="0" smtClean="0"/>
              <a:t>Zoom into Lex &amp; Turn places on and off</a:t>
            </a:r>
          </a:p>
          <a:p>
            <a:pPr marL="232075" indent="-232075">
              <a:buAutoNum type="arabicPeriod"/>
            </a:pPr>
            <a:r>
              <a:rPr lang="en-US" dirty="0" smtClean="0"/>
              <a:t>Note</a:t>
            </a:r>
            <a:r>
              <a:rPr lang="en-US" baseline="0" dirty="0" smtClean="0"/>
              <a:t> GPS coordinates and elevation at bottom of page for cursor location</a:t>
            </a:r>
          </a:p>
          <a:p>
            <a:pPr marL="232075" indent="-232075">
              <a:buAutoNum type="arabicPeriod"/>
            </a:pPr>
            <a:r>
              <a:rPr lang="en-US" dirty="0" smtClean="0"/>
              <a:t>Navigation by “tools”, mouse &amp; keyboard</a:t>
            </a:r>
          </a:p>
          <a:p>
            <a:pPr marL="232075" indent="-232075">
              <a:buAutoNum type="arabicPeriod"/>
            </a:pPr>
            <a:r>
              <a:rPr lang="en-US" dirty="0" smtClean="0"/>
              <a:t>Fly to</a:t>
            </a:r>
            <a:r>
              <a:rPr lang="en-US" baseline="0" dirty="0" smtClean="0"/>
              <a:t> places listed &amp; do what slide says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075" indent="-232075">
              <a:buAutoNum type="arabicPeriod"/>
            </a:pPr>
            <a:r>
              <a:rPr lang="en-US" dirty="0" smtClean="0"/>
              <a:t>Tours – SC</a:t>
            </a:r>
            <a:r>
              <a:rPr lang="en-US" baseline="0" dirty="0" smtClean="0"/>
              <a:t> to Boston City Hall</a:t>
            </a:r>
          </a:p>
          <a:p>
            <a:pPr marL="689275" lvl="1" indent="-232075">
              <a:buAutoNum type="arabicPeriod"/>
            </a:pPr>
            <a:r>
              <a:rPr lang="en-US" baseline="0" dirty="0" smtClean="0"/>
              <a:t>How to input it</a:t>
            </a:r>
          </a:p>
          <a:p>
            <a:pPr marL="689275" lvl="1" indent="-232075">
              <a:buAutoNum type="arabicPeriod"/>
            </a:pPr>
            <a:r>
              <a:rPr lang="en-US" baseline="0" dirty="0" smtClean="0"/>
              <a:t>Pause at a location</a:t>
            </a:r>
          </a:p>
          <a:p>
            <a:pPr marL="689275" lvl="1" indent="-232075">
              <a:buAutoNum type="arabicPeriod"/>
            </a:pPr>
            <a:r>
              <a:rPr lang="en-US" baseline="0" dirty="0" smtClean="0"/>
              <a:t>Explain how can change speed etc. in Tools &amp; Options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View at Cambridge St. exit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How to make G-E follow your route 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Go to Lex Ctr and turn on &amp; off some layers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Do a Path near Lex Ctr</a:t>
            </a:r>
          </a:p>
          <a:p>
            <a:pPr marL="232075" indent="-232075">
              <a:buAutoNum type="arabicPeriod"/>
            </a:pPr>
            <a:r>
              <a:rPr lang="en-US" baseline="0" dirty="0" smtClean="0"/>
              <a:t>Go to gallery &amp; do </a:t>
            </a:r>
          </a:p>
          <a:p>
            <a:pPr marL="689275" lvl="1" indent="-232075">
              <a:buAutoNum type="arabicPeriod"/>
            </a:pPr>
            <a:r>
              <a:rPr lang="en-US" baseline="0" dirty="0" smtClean="0"/>
              <a:t>NASA city light &amp; </a:t>
            </a:r>
          </a:p>
          <a:p>
            <a:pPr marL="689275" lvl="1" indent="-232075">
              <a:buAutoNum type="arabicPeriod"/>
            </a:pPr>
            <a:r>
              <a:rPr lang="en-US" baseline="0" dirty="0" smtClean="0"/>
              <a:t>Volcanoes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D15C-64AD-406F-A0D4-0310C07741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B2DF-DE35-401D-BF03-609E1C7858D9}" type="datetimeFigureOut">
              <a:rPr lang="en-US" smtClean="0"/>
              <a:pPr/>
              <a:t>10/5/2010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BB7C-3571-4516-9643-BF3B33315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google.com/outreach/tutorial_earthoverlay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streetmap.org/wiki/OpenStreetBrowser/Landuse-_and_Building_Col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openstreetmap.org/wiki/Feature_Inde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agi.com/driving-simulato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google.com/userguide/v5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obalis.gvu.unu.edu/" TargetMode="External"/><Relationship Id="rId5" Type="http://schemas.openxmlformats.org/officeDocument/2006/relationships/hyperlink" Target="http://en.wikipedia.org/wiki/Comparison_of_web_map_services" TargetMode="External"/><Relationship Id="rId4" Type="http://schemas.openxmlformats.org/officeDocument/2006/relationships/hyperlink" Target="http://www.youtube.com/results?search_query=google+earth&amp;aq=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agi.com/driving-simulato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harenator.com/Strange_Moments_Caught_on_Google_Map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google.com/support/bin/answer.py?hl=en&amp;answer=17667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099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Don’t let this happen to you.  Learn about on-line Maps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19600" cy="559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Even more things to do in G-Earth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Earth Gallery </a:t>
            </a:r>
          </a:p>
          <a:p>
            <a:pPr lvl="1"/>
            <a:r>
              <a:rPr lang="en-US" sz="1900" dirty="0"/>
              <a:t>World population Density</a:t>
            </a:r>
          </a:p>
          <a:p>
            <a:pPr lvl="1"/>
            <a:r>
              <a:rPr lang="en-US" sz="1900" dirty="0"/>
              <a:t>Real Time Earthquakes – go to </a:t>
            </a:r>
            <a:r>
              <a:rPr lang="en-US" sz="1900" dirty="0" smtClean="0"/>
              <a:t>Indonesia</a:t>
            </a:r>
            <a:endParaRPr lang="en-US" sz="1900" dirty="0"/>
          </a:p>
          <a:p>
            <a:pPr lvl="1"/>
            <a:r>
              <a:rPr lang="en-US" sz="1900" dirty="0"/>
              <a:t>World energy consumption (example of a poor display choice)</a:t>
            </a:r>
          </a:p>
          <a:p>
            <a:pPr lvl="1"/>
            <a:r>
              <a:rPr lang="en-US" sz="1900" dirty="0"/>
              <a:t>Hourly snapshot of all active flights in the US (flightwise.com</a:t>
            </a:r>
            <a:r>
              <a:rPr lang="en-US" sz="1900" dirty="0" smtClean="0"/>
              <a:t>)</a:t>
            </a:r>
            <a:endParaRPr lang="en-US" sz="2200" dirty="0"/>
          </a:p>
          <a:p>
            <a:r>
              <a:rPr lang="en-US" sz="2200" dirty="0" smtClean="0"/>
              <a:t>Add </a:t>
            </a:r>
            <a:r>
              <a:rPr lang="en-US" sz="2200" dirty="0"/>
              <a:t>your own </a:t>
            </a:r>
            <a:r>
              <a:rPr lang="en-US" sz="2200" dirty="0" smtClean="0"/>
              <a:t>stuff</a:t>
            </a:r>
          </a:p>
          <a:p>
            <a:pPr lvl="1"/>
            <a:r>
              <a:rPr lang="en-US" sz="1900" dirty="0" smtClean="0"/>
              <a:t>Pin a </a:t>
            </a:r>
            <a:r>
              <a:rPr lang="en-US" sz="1900" dirty="0"/>
              <a:t>point – Mt. Washington example</a:t>
            </a:r>
          </a:p>
          <a:p>
            <a:pPr lvl="1"/>
            <a:r>
              <a:rPr lang="en-US" sz="1900" dirty="0" smtClean="0"/>
              <a:t>Do an overlay, add a photo, etc. :</a:t>
            </a:r>
            <a:endParaRPr lang="en-US" sz="1900" dirty="0"/>
          </a:p>
          <a:p>
            <a:pPr marL="800100" lvl="1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://earth.google.com/outreach/tutorial_earthoverlays.html</a:t>
            </a:r>
            <a:endParaRPr lang="en-US" sz="1800" dirty="0"/>
          </a:p>
          <a:p>
            <a:r>
              <a:rPr lang="en-US" sz="2200" dirty="0"/>
              <a:t>Moon, Mars &amp; Sky</a:t>
            </a:r>
          </a:p>
          <a:p>
            <a:pPr lvl="1"/>
            <a:r>
              <a:rPr lang="en-US" sz="1800" dirty="0"/>
              <a:t>Fly to the Moon </a:t>
            </a:r>
          </a:p>
          <a:p>
            <a:pPr lvl="2"/>
            <a:r>
              <a:rPr lang="en-US" sz="1800" dirty="0"/>
              <a:t>Apollo Landing Sites</a:t>
            </a:r>
          </a:p>
          <a:p>
            <a:pPr lvl="2"/>
            <a:r>
              <a:rPr lang="en-US" sz="1800" dirty="0"/>
              <a:t>Pictures and </a:t>
            </a:r>
            <a:r>
              <a:rPr lang="en-US" sz="1800" dirty="0" smtClean="0"/>
              <a:t>videos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marL="225425" indent="0">
              <a:buNone/>
            </a:pPr>
            <a:r>
              <a:rPr lang="en-US" sz="2000" dirty="0" smtClean="0"/>
              <a:t>Note that there is an open source virtual globe, know as “World Wind”, where NASA makes their imagery available.</a:t>
            </a:r>
            <a:endParaRPr lang="en-US" sz="2000" dirty="0"/>
          </a:p>
          <a:p>
            <a:pPr lvl="3"/>
            <a:endParaRPr lang="en-US" sz="2200" dirty="0"/>
          </a:p>
          <a:p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5334000"/>
            <a:ext cx="792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Bing Maps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Formerly known as Microsoft Virtual Earth</a:t>
            </a:r>
          </a:p>
          <a:p>
            <a:r>
              <a:rPr lang="en-US" sz="2600" dirty="0" smtClean="0"/>
              <a:t>Similar to Google Maps:</a:t>
            </a:r>
          </a:p>
          <a:p>
            <a:pPr lvl="1"/>
            <a:r>
              <a:rPr lang="en-US" dirty="0" smtClean="0"/>
              <a:t>Standard maps, traffic, restaurants, etc.</a:t>
            </a:r>
          </a:p>
          <a:p>
            <a:pPr lvl="1"/>
            <a:r>
              <a:rPr lang="en-US" dirty="0" smtClean="0"/>
              <a:t>Satellite view is generally not as good but …</a:t>
            </a:r>
          </a:p>
          <a:p>
            <a:pPr lvl="1"/>
            <a:r>
              <a:rPr lang="en-US" dirty="0" smtClean="0"/>
              <a:t>Driving directions (show after Bird’s Eye view explained)</a:t>
            </a:r>
          </a:p>
          <a:p>
            <a:r>
              <a:rPr lang="en-US" sz="2600" dirty="0"/>
              <a:t>In addition to Google Maps</a:t>
            </a:r>
          </a:p>
          <a:p>
            <a:pPr lvl="1"/>
            <a:r>
              <a:rPr lang="en-US" dirty="0" smtClean="0"/>
              <a:t>Bird’s eye </a:t>
            </a:r>
            <a:r>
              <a:rPr lang="en-US" dirty="0"/>
              <a:t>view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(Near Google Headquarters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G-M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has some Bird’s Eye views, so this option may be coming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to G-M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as well.)</a:t>
            </a:r>
          </a:p>
          <a:p>
            <a:pPr lvl="1"/>
            <a:r>
              <a:rPr lang="en-US" dirty="0" smtClean="0"/>
              <a:t>Streetside view – see next slide</a:t>
            </a:r>
          </a:p>
          <a:p>
            <a:r>
              <a:rPr lang="en-US" sz="2600" dirty="0"/>
              <a:t>Missing re Google Maps</a:t>
            </a:r>
          </a:p>
          <a:p>
            <a:pPr lvl="1"/>
            <a:r>
              <a:rPr lang="en-US" dirty="0" smtClean="0"/>
              <a:t>Street view with driving directions – it gives the Bird’s Eye view which may not be that helpful from a driver’s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9579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Bing Maps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983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Streetside view </a:t>
            </a:r>
          </a:p>
          <a:p>
            <a:pPr lvl="1"/>
            <a:r>
              <a:rPr lang="en-US" sz="2000" dirty="0" smtClean="0"/>
              <a:t>Very </a:t>
            </a:r>
            <a:r>
              <a:rPr lang="en-US" sz="2000" dirty="0"/>
              <a:t>high resolution pictures in selected urban locations, much higher than Bird’s Eye View  -- new in Dec. 2009</a:t>
            </a:r>
          </a:p>
          <a:p>
            <a:pPr lvl="1"/>
            <a:r>
              <a:rPr lang="en-US" sz="2000" dirty="0"/>
              <a:t>They don’t exist</a:t>
            </a:r>
            <a:r>
              <a:rPr lang="en-US" sz="2000" dirty="0" smtClean="0"/>
              <a:t> everywhere – not Lexington, but Arlington Heights</a:t>
            </a:r>
          </a:p>
          <a:p>
            <a:pPr lvl="1"/>
            <a:r>
              <a:rPr lang="en-US" sz="2000" dirty="0" smtClean="0"/>
              <a:t>Examples: Storrow Dr. exit &amp; Copley Square</a:t>
            </a:r>
          </a:p>
          <a:p>
            <a:pPr lvl="1"/>
            <a:r>
              <a:rPr lang="en-US" sz="2000" dirty="0"/>
              <a:t>Faces and license plates are </a:t>
            </a:r>
            <a:r>
              <a:rPr lang="en-US" sz="2000" dirty="0" smtClean="0"/>
              <a:t>blurred </a:t>
            </a:r>
          </a:p>
          <a:p>
            <a:pPr lvl="2"/>
            <a:r>
              <a:rPr lang="en-US" sz="2000" dirty="0" smtClean="0"/>
              <a:t>However, I </a:t>
            </a:r>
            <a:r>
              <a:rPr lang="en-US" sz="2000" dirty="0"/>
              <a:t>saw some faces that weren’t very blurred near Boston </a:t>
            </a:r>
            <a:r>
              <a:rPr lang="en-US" sz="2000" dirty="0" smtClean="0"/>
              <a:t>   City Hall</a:t>
            </a:r>
            <a:endParaRPr lang="en-US" sz="2000" dirty="0"/>
          </a:p>
          <a:p>
            <a:r>
              <a:rPr lang="en-US" sz="2400" dirty="0"/>
              <a:t>Bing Maps Apps examples:</a:t>
            </a:r>
          </a:p>
          <a:p>
            <a:pPr lvl="1"/>
            <a:r>
              <a:rPr lang="en-US" sz="2000" dirty="0"/>
              <a:t>Distance Calculator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Portal to OpenStreetMaps (OSM) – the Wikipedia of Maps</a:t>
            </a:r>
          </a:p>
          <a:p>
            <a:pPr lvl="2"/>
            <a:r>
              <a:rPr lang="en-US" sz="2000" dirty="0" smtClean="0"/>
              <a:t>Land use color key:  </a:t>
            </a:r>
            <a:r>
              <a:rPr lang="en-US" sz="1600" dirty="0" smtClean="0">
                <a:hlinkClick r:id="rId3"/>
              </a:rPr>
              <a:t>http://wiki.openstreetmap.org/wiki/OpenStreetBrowser/Landuse-_and_Building_Colors</a:t>
            </a:r>
            <a:endParaRPr lang="en-US" sz="1600" dirty="0" smtClean="0"/>
          </a:p>
          <a:p>
            <a:pPr lvl="2"/>
            <a:r>
              <a:rPr lang="en-US" sz="2000" dirty="0"/>
              <a:t>Feature index</a:t>
            </a:r>
            <a:r>
              <a:rPr lang="en-US" sz="1800" dirty="0" smtClean="0"/>
              <a:t>: </a:t>
            </a:r>
            <a:r>
              <a:rPr lang="en-US" sz="1600" dirty="0" smtClean="0">
                <a:hlinkClick r:id="rId4"/>
              </a:rPr>
              <a:t>http://wiki.openstreetmap.org/wiki/Feature_Index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297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Bing Maps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This version of Bing Maps is similar to Google’s 3D buildings in Google Earth</a:t>
            </a:r>
          </a:p>
          <a:p>
            <a:r>
              <a:rPr lang="en-US" sz="2200" dirty="0" smtClean="0"/>
              <a:t>To use it you have to download and install a plugin for Microsoft’s Silverlight web page development tool</a:t>
            </a:r>
          </a:p>
          <a:p>
            <a:r>
              <a:rPr lang="en-US" sz="2200" dirty="0" smtClean="0"/>
              <a:t>You have to be in Internet Explorer (as opposed to say Chrome) to use it</a:t>
            </a:r>
          </a:p>
          <a:p>
            <a:r>
              <a:rPr lang="en-US" sz="2200" dirty="0" smtClean="0"/>
              <a:t>G-E uses Google Sketch-up to build the models – pictures of the building are then pasted on the models</a:t>
            </a:r>
          </a:p>
          <a:p>
            <a:r>
              <a:rPr lang="en-US" sz="2200" dirty="0"/>
              <a:t>Bing Maps 3D </a:t>
            </a:r>
            <a:r>
              <a:rPr lang="en-US" sz="2200" dirty="0" smtClean="0"/>
              <a:t>use “3DVIA </a:t>
            </a:r>
            <a:r>
              <a:rPr lang="en-US" sz="2200" dirty="0"/>
              <a:t>Shape for </a:t>
            </a:r>
            <a:r>
              <a:rPr lang="en-US" sz="2200" dirty="0" smtClean="0"/>
              <a:t>Maps” to build the models and uses Bing’s aerial photography for at least some the pictures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2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Side-by-Side Driving Instructions Comparison</a:t>
            </a:r>
            <a:br>
              <a:rPr lang="en-US" sz="3200" dirty="0" smtClean="0"/>
            </a:br>
            <a:r>
              <a:rPr lang="en-US" sz="2000" dirty="0" smtClean="0">
                <a:hlinkClick r:id="rId3"/>
              </a:rPr>
              <a:t>http://www.gaiagi.com/driving-simulator/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70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Useful Info: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8" y="990600"/>
            <a:ext cx="8396111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To download Bing Maps 3D open IE &amp; then go to Bing Maps 3D</a:t>
            </a:r>
          </a:p>
          <a:p>
            <a:r>
              <a:rPr lang="en-US" sz="2400" dirty="0" smtClean="0"/>
              <a:t>To download G-E just Google: “Google Earth Download” </a:t>
            </a:r>
          </a:p>
          <a:p>
            <a:pPr lvl="1"/>
            <a:r>
              <a:rPr lang="en-US" sz="1900" dirty="0" smtClean="0"/>
              <a:t>If </a:t>
            </a:r>
            <a:r>
              <a:rPr lang="en-US" sz="1900" dirty="0"/>
              <a:t>you do not have G-Chrome it will be download as </a:t>
            </a:r>
            <a:r>
              <a:rPr lang="en-US" sz="1900" dirty="0" smtClean="0"/>
              <a:t>well</a:t>
            </a:r>
            <a:endParaRPr lang="en-US" sz="1900" dirty="0"/>
          </a:p>
          <a:p>
            <a:r>
              <a:rPr lang="en-US" sz="2400" dirty="0" smtClean="0"/>
              <a:t> G-E’s online introduction and interactive </a:t>
            </a:r>
            <a:r>
              <a:rPr lang="en-US" sz="2400" dirty="0"/>
              <a:t>manual:</a:t>
            </a:r>
          </a:p>
          <a:p>
            <a:pPr lvl="1"/>
            <a:r>
              <a:rPr lang="en-US" sz="1900" dirty="0">
                <a:hlinkClick r:id="rId3"/>
              </a:rPr>
              <a:t>http://earth.google.com/userguide/v5</a:t>
            </a:r>
            <a:r>
              <a:rPr lang="en-US" sz="1900" dirty="0" smtClean="0">
                <a:hlinkClick r:id="rId3"/>
              </a:rPr>
              <a:t>/</a:t>
            </a:r>
            <a:endParaRPr lang="en-US" sz="1900" dirty="0" smtClean="0"/>
          </a:p>
          <a:p>
            <a:r>
              <a:rPr lang="en-US" sz="2500" dirty="0" smtClean="0"/>
              <a:t>G-E Videos:</a:t>
            </a:r>
          </a:p>
          <a:p>
            <a:pPr lvl="1"/>
            <a:r>
              <a:rPr lang="en-US" sz="1900" dirty="0" smtClean="0">
                <a:hlinkClick r:id="rId4"/>
              </a:rPr>
              <a:t>http://www.youtube.com/results?search_query=google+earth&amp;aq=0</a:t>
            </a:r>
            <a:endParaRPr lang="en-US" sz="1900" dirty="0" smtClean="0"/>
          </a:p>
          <a:p>
            <a:r>
              <a:rPr lang="en-US" sz="2400" u="sng" dirty="0" smtClean="0"/>
              <a:t>Google Earth for Dummies</a:t>
            </a:r>
          </a:p>
          <a:p>
            <a:r>
              <a:rPr lang="en-US" sz="2400" dirty="0" smtClean="0"/>
              <a:t>On-line maps </a:t>
            </a:r>
            <a:r>
              <a:rPr lang="en-US" sz="2400" dirty="0"/>
              <a:t>comparison:</a:t>
            </a:r>
          </a:p>
          <a:p>
            <a:pPr lvl="1"/>
            <a:r>
              <a:rPr lang="en-US" sz="1900" dirty="0"/>
              <a:t> </a:t>
            </a:r>
            <a:r>
              <a:rPr lang="en-US" sz="1900" dirty="0">
                <a:hlinkClick r:id="rId5"/>
              </a:rPr>
              <a:t>http://en.wikipedia.org/wiki/Comparison_of_web_map_services</a:t>
            </a:r>
            <a:endParaRPr lang="en-US" sz="19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Globalis’s </a:t>
            </a:r>
            <a:r>
              <a:rPr lang="en-US" sz="2000" dirty="0"/>
              <a:t>interactive world </a:t>
            </a:r>
            <a:r>
              <a:rPr lang="en-US" sz="2000" dirty="0" smtClean="0"/>
              <a:t>map is an alternative to GE for worldwide statistical information on a (flat) map or in charts/tables. It has tons of information, but it’s not as snazzy and probably not as up-to-date. It works better in IE or Firefox.</a:t>
            </a:r>
          </a:p>
          <a:p>
            <a:pPr lvl="1"/>
            <a:r>
              <a:rPr lang="en-US" sz="1800" dirty="0" smtClean="0">
                <a:hlinkClick r:id="rId6"/>
              </a:rPr>
              <a:t>http://globalis.gvu.unu.edu/</a:t>
            </a:r>
            <a:endParaRPr lang="en-US" sz="1800" dirty="0"/>
          </a:p>
          <a:p>
            <a:pPr lvl="1"/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4724400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77794"/>
              </p:ext>
            </p:extLst>
          </p:nvPr>
        </p:nvGraphicFramePr>
        <p:xfrm>
          <a:off x="304800" y="761995"/>
          <a:ext cx="8534399" cy="5638804"/>
        </p:xfrm>
        <a:graphic>
          <a:graphicData uri="http://schemas.openxmlformats.org/drawingml/2006/table">
            <a:tbl>
              <a:tblPr/>
              <a:tblGrid>
                <a:gridCol w="1802914"/>
                <a:gridCol w="2621324"/>
                <a:gridCol w="1585477"/>
                <a:gridCol w="2524684"/>
              </a:tblGrid>
              <a:tr h="25968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Some places of interest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BOSTON AREA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Street Adress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GPS Coordinates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Lex parking lot 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Waltham 02421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Lex Senior Ctr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1475 Massachusetts Ave. 02420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42.445, -71.221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Minute Man, Cary Lib.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1874 Massachusetts Ave. 02420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Belmont Ctr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Leonard 02478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Concord Ctr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Main 01742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Lincoln ctr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42.4257,-71.3040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Bedford Rd &amp; 2A, Lincoln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42.4499,-71.2892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Boston City Hall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Cambridge St.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court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Boston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42.36, -71.06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Copley Sq., Boston Library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42.35, -71.077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MGH, Liberty Hotel 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Cambridge St. &amp; Grove St. Boston MA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Stata Center MIT, WWW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42.361931, -71.090512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Noam Chomsky, Rodney Brooks and Tim Berners-Lee also have offices within.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Store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42.3987, -71.0725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MISC.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Google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Google Gate Bridge, Mountain View, CA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House, DC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38.897, -77.037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GEOGRAPHICAL  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Eye of Quebec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51.4, -68.7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Crater lake -- now a hydro-electric source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Lake Taal (PHI)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13.986944, 121.012222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 in Lake in an Island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Canyon Skywalk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36.012, -113.811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 of Gibraltar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36.129, -5.3475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Mt. Everest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27.988, 86.925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K2*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35.882, 76.513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highest mountain in the world. 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Taklamakan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desert 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39.6, 83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Mt. St. Helens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46.20005, -122.1892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Keck Observatory, HI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19.8258, -155.4747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Mt. Washington NH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44.27, -71.3035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Dixville Notch NH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44.87, -71.308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020" marR="8447" marT="8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8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315200" cy="2895600"/>
          </a:xfrm>
        </p:spPr>
        <p:txBody>
          <a:bodyPr lIns="91440">
            <a:noAutofit/>
          </a:bodyPr>
          <a:lstStyle/>
          <a:p>
            <a:pPr marL="17463" indent="-17463" algn="l">
              <a:tabLst>
                <a:tab pos="290513" algn="l"/>
              </a:tabLst>
            </a:pPr>
            <a:r>
              <a:rPr lang="en-US" sz="3000" dirty="0"/>
              <a:t>A Brief Intro </a:t>
            </a:r>
            <a:r>
              <a:rPr lang="en-US" sz="3000" dirty="0" smtClean="0"/>
              <a:t>to: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ym typeface="Symbol"/>
              </a:rPr>
              <a:t> </a:t>
            </a:r>
            <a:r>
              <a:rPr lang="en-US" sz="3000" dirty="0" smtClean="0"/>
              <a:t>Google Maps (G-M) &amp; Google Earth (G-E)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ym typeface="Symbol"/>
              </a:rPr>
              <a:t> Microsoft’s </a:t>
            </a:r>
            <a:r>
              <a:rPr lang="en-US" sz="3000" dirty="0" smtClean="0"/>
              <a:t>Bing Maps &amp; Bing Maps 3D 	including Open Street Maps (OSM)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648200"/>
            <a:ext cx="48768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Larry Wittig</a:t>
            </a:r>
          </a:p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Lexington Computer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&amp; Technology Group </a:t>
            </a:r>
          </a:p>
          <a:p>
            <a:pPr algn="l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6 October 2010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Rough Outline of Talk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Google Maps</a:t>
            </a:r>
          </a:p>
          <a:p>
            <a:pPr lvl="1"/>
            <a:r>
              <a:rPr lang="en-US" sz="1700" dirty="0" smtClean="0"/>
              <a:t>What you can do in maps – a few things that haven’t been covered by others</a:t>
            </a:r>
          </a:p>
          <a:p>
            <a:pPr lvl="1"/>
            <a:r>
              <a:rPr lang="en-US" sz="1700" dirty="0" smtClean="0"/>
              <a:t>A driving trip that can be compared to the same trip in G-Earth &amp; Bing Maps</a:t>
            </a:r>
          </a:p>
          <a:p>
            <a:r>
              <a:rPr lang="en-US" sz="2000" dirty="0" smtClean="0"/>
              <a:t>Google Earth </a:t>
            </a:r>
          </a:p>
          <a:p>
            <a:pPr lvl="1"/>
            <a:r>
              <a:rPr lang="en-US" sz="1700" dirty="0" smtClean="0"/>
              <a:t>Similarities and differences between </a:t>
            </a:r>
            <a:r>
              <a:rPr lang="en-US" sz="1700" dirty="0"/>
              <a:t>G-Maps &amp; </a:t>
            </a:r>
            <a:r>
              <a:rPr lang="en-US" sz="1700" dirty="0" smtClean="0"/>
              <a:t>G-Earth.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(In my opinion some of the things they both do are better done in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G-M)</a:t>
            </a:r>
          </a:p>
          <a:p>
            <a:pPr lvl="1"/>
            <a:r>
              <a:rPr lang="en-US" sz="1700" dirty="0" smtClean="0"/>
              <a:t>A number of things </a:t>
            </a:r>
            <a:r>
              <a:rPr lang="en-US" sz="1700" dirty="0"/>
              <a:t>you can do/see on </a:t>
            </a:r>
            <a:r>
              <a:rPr lang="en-US" sz="1700" dirty="0" smtClean="0"/>
              <a:t>G-Earth</a:t>
            </a:r>
          </a:p>
          <a:p>
            <a:pPr lvl="1"/>
            <a:r>
              <a:rPr lang="en-US" sz="1700" dirty="0" smtClean="0"/>
              <a:t>Input your own stuff</a:t>
            </a:r>
            <a:endParaRPr lang="en-US" sz="1700" dirty="0"/>
          </a:p>
          <a:p>
            <a:r>
              <a:rPr lang="en-US" sz="2000" dirty="0" smtClean="0"/>
              <a:t>Bing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(Bing is Microsoft’s Google)</a:t>
            </a:r>
          </a:p>
          <a:p>
            <a:pPr lvl="1"/>
            <a:r>
              <a:rPr lang="en-US" sz="1700" dirty="0" smtClean="0"/>
              <a:t>You may find that Bing Maps &amp; Bing Maps 3D does some things more to your liking than either G-Maps or G-Earth</a:t>
            </a:r>
          </a:p>
          <a:p>
            <a:pPr lvl="1"/>
            <a:r>
              <a:rPr lang="en-US" sz="1700" dirty="0" smtClean="0"/>
              <a:t>Maps (Non-3D version &amp; 3D version)</a:t>
            </a:r>
            <a:endParaRPr lang="en-US" sz="1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Bing’s portal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OpenStreetMaps (OSM)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-- the Wikipedia of Maps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/>
              <a:t>If time permits: </a:t>
            </a:r>
          </a:p>
          <a:p>
            <a:pPr lvl="1"/>
            <a:r>
              <a:rPr lang="en-US" sz="1700" dirty="0"/>
              <a:t>A Side-by-Side Driving Comparison of G-Maps, G-Earth &amp; Bing Maps</a:t>
            </a:r>
          </a:p>
          <a:p>
            <a:pPr marL="747713" lvl="1" indent="0">
              <a:buNone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http://www.gaiagi.com/driving-simulator/</a:t>
            </a:r>
            <a:endParaRPr lang="en-US" sz="17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fcitizen.com/blog/wp-content/uploads/2009/07/2584018127_c2701eaef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3991101" cy="4343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Google “street view” Car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42035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Click for here </a:t>
            </a:r>
            <a:r>
              <a:rPr lang="en-US" dirty="0" smtClean="0">
                <a:sym typeface="Symbol"/>
                <a:hlinkClick r:id="rId4"/>
              </a:rPr>
              <a:t></a:t>
            </a:r>
            <a:r>
              <a:rPr lang="en-US" dirty="0" smtClean="0">
                <a:hlinkClick r:id="rId4"/>
              </a:rPr>
              <a:t> for More Unusual Pictures from  Google Cars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49" y="914400"/>
            <a:ext cx="2760151" cy="234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99" y="3505200"/>
            <a:ext cx="2472301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4070" y="59215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Bing Map SUV for “streetside” views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57800" y="5800323"/>
            <a:ext cx="575699" cy="209766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5523" y="571500"/>
            <a:ext cx="255713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tight places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Some things to do in G-Maps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Map of a location: </a:t>
            </a:r>
            <a:endParaRPr lang="en-US" sz="2400" dirty="0" smtClean="0"/>
          </a:p>
          <a:p>
            <a:pPr lvl="1"/>
            <a:r>
              <a:rPr lang="en-US" sz="1900" dirty="0" smtClean="0"/>
              <a:t>Map view, satellite view (labels on &amp; off)</a:t>
            </a:r>
          </a:p>
          <a:p>
            <a:pPr lvl="1"/>
            <a:r>
              <a:rPr lang="en-US" sz="1900" dirty="0" smtClean="0"/>
              <a:t>G-Earth view (3D where modeled) &amp; 45</a:t>
            </a:r>
            <a:r>
              <a:rPr lang="en-US" sz="1900" baseline="30000" dirty="0" smtClean="0"/>
              <a:t>O</a:t>
            </a:r>
            <a:r>
              <a:rPr lang="en-US" sz="1900" dirty="0" smtClean="0"/>
              <a:t> aerial view </a:t>
            </a:r>
          </a:p>
          <a:p>
            <a:pPr lvl="2"/>
            <a:r>
              <a:rPr lang="en-US" sz="1900" dirty="0"/>
              <a:t>3D view is like G-Earth – we’ll cover that when talking about G-Earth</a:t>
            </a:r>
          </a:p>
          <a:p>
            <a:pPr lvl="2"/>
            <a:r>
              <a:rPr lang="en-US" sz="1900" dirty="0"/>
              <a:t>45</a:t>
            </a:r>
            <a:r>
              <a:rPr lang="en-US" sz="1900" baseline="30000" dirty="0"/>
              <a:t>O</a:t>
            </a:r>
            <a:r>
              <a:rPr lang="en-US" sz="1900" dirty="0"/>
              <a:t> </a:t>
            </a:r>
            <a:r>
              <a:rPr lang="en-US" sz="1900" dirty="0" smtClean="0"/>
              <a:t>aerial view is like B-Maps Birdseye view (exists near Google HQs)</a:t>
            </a:r>
          </a:p>
          <a:p>
            <a:pPr lvl="1"/>
            <a:r>
              <a:rPr lang="en-US" sz="1900" dirty="0" smtClean="0"/>
              <a:t>More (photos, videos, real estate, terrain</a:t>
            </a:r>
            <a:r>
              <a:rPr lang="en-US" sz="1900" dirty="0"/>
              <a:t> </a:t>
            </a:r>
            <a:r>
              <a:rPr lang="en-US" sz="1900" dirty="0" smtClean="0"/>
              <a:t>… ) </a:t>
            </a:r>
          </a:p>
          <a:p>
            <a:pPr lvl="1"/>
            <a:r>
              <a:rPr lang="en-US" sz="1900" dirty="0"/>
              <a:t>Street view </a:t>
            </a:r>
            <a:r>
              <a:rPr lang="en-US" sz="1900" dirty="0" smtClean="0"/>
              <a:t>using “Peg Man” – can zoom-in on trapezoid areas</a:t>
            </a:r>
            <a:endParaRPr lang="en-US" sz="1900" dirty="0"/>
          </a:p>
          <a:p>
            <a:pPr lvl="1"/>
            <a:r>
              <a:rPr lang="en-US" sz="1900" dirty="0" smtClean="0"/>
              <a:t>How to adjust font size on G-Maps (ctrl+ or tools &amp; zoom)</a:t>
            </a:r>
          </a:p>
          <a:p>
            <a:pPr lvl="1"/>
            <a:r>
              <a:rPr lang="en-US" sz="1900" dirty="0" smtClean="0"/>
              <a:t>New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(like “measure” – need to click &amp; hold  or double click)</a:t>
            </a:r>
          </a:p>
          <a:p>
            <a:pPr marL="457200" lvl="1" indent="0">
              <a:buNone/>
            </a:pPr>
            <a:endParaRPr lang="en-US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/>
              <a:t>Driving direction: </a:t>
            </a:r>
            <a:endParaRPr lang="en-US" sz="2400" dirty="0"/>
          </a:p>
          <a:p>
            <a:pPr lvl="1"/>
            <a:r>
              <a:rPr lang="en-US" sz="1900" dirty="0"/>
              <a:t>H</a:t>
            </a:r>
            <a:r>
              <a:rPr lang="en-US" sz="1900" dirty="0" smtClean="0"/>
              <a:t>ow </a:t>
            </a:r>
            <a:r>
              <a:rPr lang="en-US" sz="1900" dirty="0"/>
              <a:t>to modify &amp; do round trip (Lex -- Concord – Bedford – Lex) biking options</a:t>
            </a:r>
          </a:p>
          <a:p>
            <a:pPr lvl="1"/>
            <a:r>
              <a:rPr lang="en-US" sz="1900" dirty="0"/>
              <a:t>Can make corrections – I did this for Maple St. &amp; Mass. Ave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smtClean="0"/>
              <a:t>Belmont to Lexington – poor picture at Pleasant St. &amp; Mass. Ave</a:t>
            </a:r>
            <a:endParaRPr lang="en-US" sz="1900" dirty="0"/>
          </a:p>
          <a:p>
            <a:pPr lvl="1"/>
            <a:r>
              <a:rPr lang="en-US" sz="1900" dirty="0" smtClean="0"/>
              <a:t>Here </a:t>
            </a:r>
            <a:r>
              <a:rPr lang="en-US" sz="1900" dirty="0"/>
              <a:t>to Boston City Hall </a:t>
            </a:r>
            <a:endParaRPr lang="en-US" sz="1900" dirty="0" smtClean="0"/>
          </a:p>
          <a:p>
            <a:pPr lvl="1"/>
            <a:r>
              <a:rPr lang="en-US" sz="1900" dirty="0" smtClean="0"/>
              <a:t>Public </a:t>
            </a:r>
            <a:r>
              <a:rPr lang="en-US" sz="1900" dirty="0"/>
              <a:t>transit, </a:t>
            </a:r>
            <a:r>
              <a:rPr lang="en-US" sz="1900" dirty="0" smtClean="0"/>
              <a:t>walking </a:t>
            </a:r>
          </a:p>
          <a:p>
            <a:pPr lvl="1"/>
            <a:r>
              <a:rPr lang="en-US" sz="1900" dirty="0"/>
              <a:t>M</a:t>
            </a:r>
            <a:r>
              <a:rPr lang="en-US" sz="1900" dirty="0" smtClean="0"/>
              <a:t>odify </a:t>
            </a:r>
            <a:r>
              <a:rPr lang="en-US" sz="1900" dirty="0"/>
              <a:t>route</a:t>
            </a:r>
          </a:p>
          <a:p>
            <a:pPr lvl="1"/>
            <a:r>
              <a:rPr lang="en-US" sz="1900" dirty="0"/>
              <a:t>Drivers view at Cambridge St. exit (in full screen view keyboard arrows let’s you scan and move one frame at a time)</a:t>
            </a:r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09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37" y="838200"/>
            <a:ext cx="449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can you do with Google Earth?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What is Google Earth?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Wikipedia says: </a:t>
            </a:r>
            <a:r>
              <a:rPr lang="en-US" sz="1800" dirty="0" smtClean="0"/>
              <a:t>“Google </a:t>
            </a:r>
            <a:r>
              <a:rPr lang="en-US" sz="1800" dirty="0"/>
              <a:t>Earth is a virtual globe, map and geographic information program that was originally called EarthViewer </a:t>
            </a:r>
            <a:r>
              <a:rPr lang="en-US" sz="1800" dirty="0" smtClean="0"/>
              <a:t>3D. It was </a:t>
            </a:r>
            <a:r>
              <a:rPr lang="en-US" sz="1800" dirty="0"/>
              <a:t>created by Keyhole, </a:t>
            </a:r>
            <a:r>
              <a:rPr lang="en-US" sz="1800" dirty="0" smtClean="0"/>
              <a:t>Inc., </a:t>
            </a:r>
            <a:r>
              <a:rPr lang="en-US" sz="1800" dirty="0"/>
              <a:t>a company acquired by Google in </a:t>
            </a:r>
            <a:r>
              <a:rPr lang="en-US" sz="1800" dirty="0" smtClean="0"/>
              <a:t>2004.”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Google says: Google </a:t>
            </a:r>
            <a:r>
              <a:rPr lang="en-US" sz="1800" dirty="0"/>
              <a:t>Earth allows you to travel the world through a virtual globe and view satellite imagery, maps, terrain, 3D buildings, and much more. With Google Earth's rich, geographical content, you are able to experience a more realistic view of the world. You can fly </a:t>
            </a:r>
            <a:r>
              <a:rPr lang="en-US" sz="1800" dirty="0" smtClean="0"/>
              <a:t>to your </a:t>
            </a:r>
            <a:r>
              <a:rPr lang="en-US" sz="1800" dirty="0"/>
              <a:t>favorite place, search for businesses and even navigate through directions. It's all up to you</a:t>
            </a:r>
            <a:r>
              <a:rPr lang="en-US" sz="1800" dirty="0" smtClean="0"/>
              <a:t>!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800" dirty="0" smtClean="0"/>
              <a:t>If </a:t>
            </a:r>
            <a:r>
              <a:rPr lang="en-US" sz="1800" dirty="0"/>
              <a:t>you watch the TV news you see that </a:t>
            </a:r>
            <a:r>
              <a:rPr lang="en-US" sz="1800" dirty="0" smtClean="0"/>
              <a:t>G-E </a:t>
            </a:r>
            <a:r>
              <a:rPr lang="en-US" sz="1800" dirty="0"/>
              <a:t>is now being used quite extensively to zoom-in to a location as a feed into the </a:t>
            </a:r>
            <a:r>
              <a:rPr lang="en-US" sz="1800" dirty="0" smtClean="0"/>
              <a:t>story.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You can do some things in G-Earth similar to G-Maps, but G-E is really a different tool.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Tours in G-E are similar to G-M driving directions with the street view,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if you just want driving direction I would stick to G-M or Bing Maps.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Like many other software applications there is a free version and a more costly professional version. 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G-Earth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is very computer intensive – and can be frustrating if you don’t have a high power CPU, sufficient memory and a recent OS.</a:t>
            </a:r>
          </a:p>
          <a:p>
            <a:pPr>
              <a:spcBef>
                <a:spcPts val="1200"/>
              </a:spcBef>
            </a:pPr>
            <a:endParaRPr lang="en-US" sz="175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Some things to do in G-Earth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6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G-Earth is one of a couple of dozen products Google offers free.  </a:t>
            </a:r>
          </a:p>
          <a:p>
            <a:pPr lvl="1"/>
            <a:r>
              <a:rPr lang="en-US" sz="1700" dirty="0"/>
              <a:t>On the Google search page click “more” and then “even more”.  You can download it from here, or just Google “Google Earth Download”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/>
              <a:t>A quick start-up demo of GE</a:t>
            </a:r>
          </a:p>
          <a:p>
            <a:pPr lvl="1"/>
            <a:r>
              <a:rPr lang="en-US" sz="1700" dirty="0"/>
              <a:t>Generally get a tip on start-up, good to read </a:t>
            </a:r>
            <a:r>
              <a:rPr lang="en-US" sz="1700" dirty="0" smtClean="0"/>
              <a:t>until you keep seeing stuff you know</a:t>
            </a:r>
            <a:endParaRPr lang="en-US" sz="1700" dirty="0"/>
          </a:p>
          <a:p>
            <a:pPr lvl="1"/>
            <a:r>
              <a:rPr lang="en-US" sz="1700" dirty="0"/>
              <a:t>Spin the “globe”, zoom in and “spin” at a close in location</a:t>
            </a:r>
            <a:r>
              <a:rPr lang="en-US" sz="1800" dirty="0"/>
              <a:t>, turn on daylight feature</a:t>
            </a:r>
            <a:endParaRPr lang="en-US" sz="1700" dirty="0"/>
          </a:p>
          <a:p>
            <a:pPr lvl="1"/>
            <a:r>
              <a:rPr lang="en-US" sz="1700" dirty="0" smtClean="0"/>
              <a:t>Use “Layers” to turn </a:t>
            </a:r>
            <a:r>
              <a:rPr lang="en-US" sz="1700" dirty="0"/>
              <a:t>a few things on and </a:t>
            </a:r>
            <a:r>
              <a:rPr lang="en-US" sz="1700" dirty="0" smtClean="0"/>
              <a:t>off– sometimes they are not visible until you zoom in</a:t>
            </a:r>
            <a:endParaRPr lang="en-US" sz="1700" dirty="0"/>
          </a:p>
          <a:p>
            <a:pPr lvl="1"/>
            <a:r>
              <a:rPr lang="en-US" sz="1700" dirty="0" smtClean="0"/>
              <a:t>Navigation </a:t>
            </a:r>
            <a:r>
              <a:rPr lang="en-US" sz="1700" dirty="0"/>
              <a:t>tool &amp; navigating with the </a:t>
            </a:r>
            <a:r>
              <a:rPr lang="en-US" sz="1700" dirty="0" smtClean="0"/>
              <a:t>keyboard </a:t>
            </a:r>
            <a:r>
              <a:rPr lang="en-US" sz="1700" dirty="0" smtClean="0">
                <a:hlinkClick r:id="rId3"/>
              </a:rPr>
              <a:t>http://earth.google.com/support/bin/answer.py?hl=en&amp;answer=176674</a:t>
            </a:r>
            <a:endParaRPr lang="en-US" sz="1700" dirty="0"/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200" dirty="0"/>
              <a:t>Things sort of like G-Maps</a:t>
            </a:r>
          </a:p>
          <a:p>
            <a:pPr lvl="1"/>
            <a:r>
              <a:rPr lang="en-US" sz="1700" dirty="0"/>
              <a:t>“Fly” to a few locations: </a:t>
            </a:r>
          </a:p>
          <a:p>
            <a:pPr lvl="2"/>
            <a:r>
              <a:rPr lang="en-US" sz="1600" dirty="0" smtClean="0"/>
              <a:t>Built-In Sightseeing tours</a:t>
            </a:r>
            <a:endParaRPr lang="en-US" sz="1600" dirty="0"/>
          </a:p>
          <a:p>
            <a:pPr lvl="2"/>
            <a:r>
              <a:rPr lang="en-US" sz="1600" dirty="0"/>
              <a:t>Lexington </a:t>
            </a:r>
            <a:r>
              <a:rPr lang="en-US" sz="1600" dirty="0" smtClean="0"/>
              <a:t>– tilt – Granny Hill turned into Mt. Lexington</a:t>
            </a:r>
            <a:endParaRPr lang="en-US" sz="1600" dirty="0"/>
          </a:p>
          <a:p>
            <a:pPr lvl="2"/>
            <a:r>
              <a:rPr lang="en-US" sz="1600" dirty="0"/>
              <a:t>Boston – tilt and turn on 3D buildings, zoom in &amp; out</a:t>
            </a:r>
          </a:p>
          <a:p>
            <a:pPr lvl="2"/>
            <a:r>
              <a:rPr lang="en-US" sz="1600" dirty="0"/>
              <a:t>Rock of Gibraltar – show tilt and rotate, turn on </a:t>
            </a:r>
            <a:r>
              <a:rPr lang="en-US" sz="1600" dirty="0" smtClean="0"/>
              <a:t>pictures</a:t>
            </a: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73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Some more  things to do in G-Earth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56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More things sort of like G-Maps (continued)</a:t>
            </a:r>
          </a:p>
          <a:p>
            <a:pPr lvl="1"/>
            <a:r>
              <a:rPr lang="en-US" sz="2000" dirty="0"/>
              <a:t>Tours</a:t>
            </a:r>
          </a:p>
          <a:p>
            <a:pPr lvl="2"/>
            <a:r>
              <a:rPr lang="en-US" sz="1800" dirty="0" smtClean="0"/>
              <a:t>Directions </a:t>
            </a:r>
            <a:r>
              <a:rPr lang="en-US" sz="1800" dirty="0"/>
              <a:t>– say Lexington to </a:t>
            </a:r>
            <a:r>
              <a:rPr lang="en-US" sz="1800" dirty="0" smtClean="0"/>
              <a:t>Boston City Hall</a:t>
            </a:r>
            <a:endParaRPr lang="en-US" sz="1800" dirty="0"/>
          </a:p>
          <a:p>
            <a:pPr lvl="2"/>
            <a:r>
              <a:rPr lang="en-US" sz="1800" dirty="0"/>
              <a:t>How to get an elevation map</a:t>
            </a:r>
          </a:p>
          <a:p>
            <a:pPr lvl="2"/>
            <a:r>
              <a:rPr lang="en-US" sz="1800" dirty="0" smtClean="0"/>
              <a:t>How to upload your own route (Get </a:t>
            </a:r>
            <a:r>
              <a:rPr lang="en-US" sz="1800" dirty="0"/>
              <a:t>route </a:t>
            </a:r>
            <a:r>
              <a:rPr lang="en-US" sz="1800" dirty="0" smtClean="0"/>
              <a:t>from “</a:t>
            </a:r>
            <a:r>
              <a:rPr lang="en-US" sz="1800" dirty="0"/>
              <a:t>L</a:t>
            </a:r>
            <a:r>
              <a:rPr lang="en-US" sz="1800" dirty="0" smtClean="0"/>
              <a:t>ink” in </a:t>
            </a:r>
            <a:r>
              <a:rPr lang="en-US" sz="1800" dirty="0"/>
              <a:t>G-maps and append </a:t>
            </a:r>
            <a:r>
              <a:rPr lang="en-US" sz="1800" dirty="0" smtClean="0"/>
              <a:t>“&amp;output=kml”, open it from file, in G-E it will be in Temporary Places) – could also upload your own GPS data</a:t>
            </a:r>
            <a:endParaRPr lang="en-US" sz="1800" dirty="0"/>
          </a:p>
          <a:p>
            <a:pPr lvl="1"/>
            <a:r>
              <a:rPr lang="en-US" sz="2000" dirty="0" smtClean="0"/>
              <a:t>Find Business Tab (as opposed to places layer)</a:t>
            </a:r>
          </a:p>
          <a:p>
            <a:pPr lvl="2"/>
            <a:r>
              <a:rPr lang="en-US" sz="1800" dirty="0" smtClean="0"/>
              <a:t> </a:t>
            </a:r>
            <a:r>
              <a:rPr lang="en-US" sz="1800" dirty="0"/>
              <a:t>e.g., Pizza places in or near Lexington</a:t>
            </a:r>
          </a:p>
          <a:p>
            <a:r>
              <a:rPr lang="en-US" sz="2200" dirty="0"/>
              <a:t>Things in G-E that are different from G-M</a:t>
            </a:r>
          </a:p>
          <a:p>
            <a:pPr lvl="2"/>
            <a:r>
              <a:rPr lang="en-US" sz="1800" dirty="0"/>
              <a:t>Layers (how you make things visible or not)</a:t>
            </a:r>
          </a:p>
          <a:p>
            <a:pPr lvl="2"/>
            <a:r>
              <a:rPr lang="en-US" sz="1800" dirty="0"/>
              <a:t>Roads </a:t>
            </a:r>
            <a:r>
              <a:rPr lang="en-US" sz="1800" dirty="0" smtClean="0"/>
              <a:t> &amp; 3D buildings already covered</a:t>
            </a:r>
          </a:p>
          <a:p>
            <a:pPr lvl="2"/>
            <a:r>
              <a:rPr lang="en-US" sz="1800" dirty="0" smtClean="0"/>
              <a:t>Path </a:t>
            </a:r>
            <a:r>
              <a:rPr lang="en-US" sz="1800" dirty="0"/>
              <a:t>tour – best for walking or hiking </a:t>
            </a:r>
            <a:r>
              <a:rPr lang="en-US" sz="1800" dirty="0" smtClean="0"/>
              <a:t>– doesn’t give directions</a:t>
            </a:r>
          </a:p>
          <a:p>
            <a:pPr lvl="2"/>
            <a:r>
              <a:rPr lang="en-US" sz="1800" dirty="0" smtClean="0"/>
              <a:t>Gallery </a:t>
            </a:r>
            <a:endParaRPr lang="en-US" sz="1800" dirty="0"/>
          </a:p>
          <a:p>
            <a:pPr lvl="3"/>
            <a:r>
              <a:rPr lang="en-US" dirty="0"/>
              <a:t>NASA – Earth City Lights</a:t>
            </a:r>
          </a:p>
          <a:p>
            <a:pPr lvl="3"/>
            <a:r>
              <a:rPr lang="en-US" dirty="0"/>
              <a:t>Volcanoes -- Mauna Kea – when in Hawaii</a:t>
            </a:r>
          </a:p>
          <a:p>
            <a:pPr marL="914400" lvl="2" indent="0">
              <a:buFont typeface="Arial" pitchFamily="34" charset="0"/>
              <a:buNone/>
            </a:pP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03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14438</TotalTime>
  <Words>2242</Words>
  <Application>Microsoft Office PowerPoint</Application>
  <PresentationFormat>On-screen Show (4:3)</PresentationFormat>
  <Paragraphs>322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 Brief Intro to:    Google Maps (G-M) &amp; Google Earth (G-E)    Microsoft’s Bing Maps &amp; Bing Maps 3D  including Open Street Maps (OSM)</vt:lpstr>
      <vt:lpstr>Rough Outline of Talk</vt:lpstr>
      <vt:lpstr>Google “street view” Car</vt:lpstr>
      <vt:lpstr>Some things to do in G-Maps</vt:lpstr>
      <vt:lpstr>PowerPoint Presentation</vt:lpstr>
      <vt:lpstr>What is Google Earth?</vt:lpstr>
      <vt:lpstr>Some things to do in G-Earth</vt:lpstr>
      <vt:lpstr>Some more  things to do in G-Earth</vt:lpstr>
      <vt:lpstr>Even more things to do in G-Earth</vt:lpstr>
      <vt:lpstr>Bing Maps</vt:lpstr>
      <vt:lpstr>Bing Maps</vt:lpstr>
      <vt:lpstr>Bing Maps 3D</vt:lpstr>
      <vt:lpstr>Side-by-Side Driving Instructions Comparison http://www.gaiagi.com/driving-simulator/</vt:lpstr>
      <vt:lpstr>Useful Info: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Internet Maps and Google Earth</dc:title>
  <dc:creator>Larry</dc:creator>
  <cp:lastModifiedBy>Larry</cp:lastModifiedBy>
  <cp:revision>246</cp:revision>
  <cp:lastPrinted>2010-10-06T00:37:24Z</cp:lastPrinted>
  <dcterms:created xsi:type="dcterms:W3CDTF">2010-08-22T15:17:08Z</dcterms:created>
  <dcterms:modified xsi:type="dcterms:W3CDTF">2010-10-06T00:38:41Z</dcterms:modified>
</cp:coreProperties>
</file>