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1" r:id="rId3"/>
    <p:sldId id="274" r:id="rId4"/>
    <p:sldId id="272" r:id="rId5"/>
    <p:sldId id="257" r:id="rId6"/>
    <p:sldId id="277" r:id="rId7"/>
    <p:sldId id="258" r:id="rId8"/>
    <p:sldId id="259" r:id="rId9"/>
    <p:sldId id="260" r:id="rId10"/>
    <p:sldId id="261" r:id="rId11"/>
    <p:sldId id="278" r:id="rId12"/>
    <p:sldId id="273" r:id="rId13"/>
    <p:sldId id="265" r:id="rId14"/>
    <p:sldId id="275" r:id="rId15"/>
    <p:sldId id="262" r:id="rId16"/>
    <p:sldId id="263" r:id="rId17"/>
    <p:sldId id="270" r:id="rId18"/>
    <p:sldId id="276" r:id="rId19"/>
    <p:sldId id="267" r:id="rId20"/>
    <p:sldId id="268" r:id="rId21"/>
    <p:sldId id="269" r:id="rId22"/>
    <p:sldId id="264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9" autoAdjust="0"/>
    <p:restoredTop sz="94660"/>
  </p:normalViewPr>
  <p:slideViewPr>
    <p:cSldViewPr>
      <p:cViewPr varScale="1">
        <p:scale>
          <a:sx n="81" d="100"/>
          <a:sy n="81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72C95-01B7-4A0D-8D5B-7D7EB2858E0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07F8D-315D-4AB9-A4E8-5C8CEF49A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1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7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1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7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3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5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0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8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7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6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5/3/2017 Bob Eckert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F1FEE-6671-4BCD-99A1-E3C67E355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7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gb/software-download/windows10IS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Delldrive.mp4" TargetMode="External"/><Relationship Id="rId2" Type="http://schemas.openxmlformats.org/officeDocument/2006/relationships/hyperlink" Target="https://www.youtube.com/watch?v=muJVRvJV6H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62484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Computer Repair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Diagnosis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how to repaIR A  COMPUTER  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5953125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Motherboard failure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dirty="0" smtClean="0"/>
              <a:t>One USB port after another failed</a:t>
            </a:r>
          </a:p>
          <a:p>
            <a:r>
              <a:rPr lang="en-US" dirty="0" smtClean="0"/>
              <a:t>Then machine would not boot</a:t>
            </a:r>
          </a:p>
          <a:p>
            <a:r>
              <a:rPr lang="en-US" dirty="0" smtClean="0"/>
              <a:t>Motherboard obsolete, so</a:t>
            </a:r>
          </a:p>
          <a:p>
            <a:r>
              <a:rPr lang="en-US" dirty="0" smtClean="0"/>
              <a:t>Replaced motherboard, CPU, cooler, RAM</a:t>
            </a:r>
          </a:p>
          <a:p>
            <a:r>
              <a:rPr lang="en-US" dirty="0" smtClean="0"/>
              <a:t>Machine booted from old drive; installed chipset drivers for new motherboard; good to go!</a:t>
            </a:r>
          </a:p>
          <a:p>
            <a:r>
              <a:rPr lang="en-US" dirty="0" smtClean="0"/>
              <a:t>Required new Windows license due to CPU and motherboard replacement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Laptop screen failure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Symptom: rapidly worsening flickering horizontal lines on laptop screen; HDMI video output to external monitor normal</a:t>
            </a:r>
          </a:p>
          <a:p>
            <a:r>
              <a:rPr lang="en-US" dirty="0" smtClean="0"/>
              <a:t>Replacement monitor was available from Amazon for $60</a:t>
            </a:r>
          </a:p>
          <a:p>
            <a:r>
              <a:rPr lang="en-US" dirty="0" smtClean="0"/>
              <a:t>YouTube video showed exactly how to do the replacement</a:t>
            </a:r>
          </a:p>
          <a:p>
            <a:r>
              <a:rPr lang="en-US" dirty="0" smtClean="0"/>
              <a:t>It was this laptop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5200" b="1" dirty="0" smtClean="0"/>
              <a:t>Tools for computer repair</a:t>
            </a:r>
            <a:endParaRPr lang="en-US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286000"/>
            <a:ext cx="5791200" cy="36877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Hardware</a:t>
            </a:r>
          </a:p>
          <a:p>
            <a:r>
              <a:rPr lang="en-US" sz="4400" dirty="0" smtClean="0"/>
              <a:t>Software</a:t>
            </a:r>
          </a:p>
          <a:p>
            <a:r>
              <a:rPr lang="en-US" sz="4400" dirty="0" smtClean="0"/>
              <a:t>Another computer that works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4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epairing a computer hammer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19200"/>
            <a:ext cx="4819650" cy="559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NOT needed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95400"/>
            <a:ext cx="2750631" cy="150367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16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650" y="914400"/>
            <a:ext cx="4400550" cy="586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534400" cy="114299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Approach the PC not with a hammer,</a:t>
            </a:r>
            <a:br>
              <a:rPr lang="en-US" b="1" dirty="0" smtClean="0"/>
            </a:br>
            <a:r>
              <a:rPr lang="en-US" b="1" dirty="0" smtClean="0"/>
              <a:t>but with meditative mindfulness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/>
          <a:lstStyle/>
          <a:p>
            <a:r>
              <a:rPr lang="en-US" b="1" dirty="0" smtClean="0"/>
              <a:t>Tools needed (really)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Phillips and flathead screwdrivers</a:t>
            </a:r>
          </a:p>
          <a:p>
            <a:r>
              <a:rPr lang="en-US" dirty="0" smtClean="0"/>
              <a:t>Jewelers screwdriver set (laptops)</a:t>
            </a:r>
          </a:p>
          <a:p>
            <a:r>
              <a:rPr lang="en-US" dirty="0" smtClean="0"/>
              <a:t>Small Torx driver set (especially for Mac laptops)</a:t>
            </a:r>
          </a:p>
          <a:p>
            <a:r>
              <a:rPr lang="en-US" dirty="0" smtClean="0"/>
              <a:t>5 mm </a:t>
            </a:r>
            <a:r>
              <a:rPr lang="en-US" dirty="0" err="1" smtClean="0"/>
              <a:t>nutdriver</a:t>
            </a:r>
            <a:r>
              <a:rPr lang="en-US" dirty="0" smtClean="0"/>
              <a:t> (for motherboard screws)</a:t>
            </a:r>
          </a:p>
          <a:p>
            <a:r>
              <a:rPr lang="en-US" dirty="0" smtClean="0"/>
              <a:t>Static control: grounding wrist strap or caution!  DO NOT wear shoes while working in area with carpet.  </a:t>
            </a:r>
            <a:r>
              <a:rPr lang="en-US" b="1" dirty="0" smtClean="0">
                <a:solidFill>
                  <a:srgbClr val="FF0000"/>
                </a:solidFill>
              </a:rPr>
              <a:t>STATIC CAN FRY MOTHERBOARD, CPU, RAM, and DRIVES (i.e.,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ll electronic components)</a:t>
            </a:r>
          </a:p>
          <a:p>
            <a:r>
              <a:rPr lang="en-US" dirty="0" smtClean="0"/>
              <a:t>Two SATA / USB drive adapters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Software needed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8768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Google</a:t>
            </a:r>
            <a:r>
              <a:rPr lang="en-US" dirty="0"/>
              <a:t>; the Google AI knows the answer to all </a:t>
            </a:r>
            <a:r>
              <a:rPr lang="en-US" dirty="0" smtClean="0"/>
              <a:t>things techie</a:t>
            </a:r>
          </a:p>
          <a:p>
            <a:pPr>
              <a:spcAft>
                <a:spcPts val="600"/>
              </a:spcAft>
            </a:pPr>
            <a:r>
              <a:rPr lang="en-US" dirty="0"/>
              <a:t>Drive cloning software EZ Gig IV or Acronis True </a:t>
            </a:r>
            <a:r>
              <a:rPr lang="en-US" dirty="0" smtClean="0"/>
              <a:t>Image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Imaging software (Acronis True Image)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Crucial system scanner (identify RAM modules needed)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Double check RAM limits on Internet chatter; some machines support more than manufacturer claims!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This </a:t>
            </a:r>
            <a:r>
              <a:rPr lang="en-US" smtClean="0"/>
              <a:t>laptop </a:t>
            </a:r>
            <a:r>
              <a:rPr lang="en-US" smtClean="0"/>
              <a:t>supports </a:t>
            </a:r>
            <a:r>
              <a:rPr lang="en-US" dirty="0" smtClean="0"/>
              <a:t>8 GB RAM, rather than the 4 GB claimed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YouTube</a:t>
            </a:r>
            <a:r>
              <a:rPr lang="en-US" dirty="0" smtClean="0"/>
              <a:t>; there is a YouTube video on everything techie</a:t>
            </a:r>
          </a:p>
          <a:p>
            <a:pPr lvl="1"/>
            <a:r>
              <a:rPr lang="en-US" dirty="0" smtClean="0"/>
              <a:t>Laptop disassembly and reassembly</a:t>
            </a:r>
          </a:p>
          <a:p>
            <a:pPr lvl="1"/>
            <a:r>
              <a:rPr lang="en-US" dirty="0" smtClean="0"/>
              <a:t>How to replace anything</a:t>
            </a:r>
          </a:p>
          <a:p>
            <a:r>
              <a:rPr lang="en-US" dirty="0" smtClean="0"/>
              <a:t>Windows install DVD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Geeky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Microsoft website will not allow choice of versions </a:t>
            </a:r>
            <a:r>
              <a:rPr lang="en-US" dirty="0"/>
              <a:t>o</a:t>
            </a:r>
            <a:r>
              <a:rPr lang="en-US" dirty="0" smtClean="0"/>
              <a:t>f Windows 10 iso files; redirects to Windows Media Builder, only allowing the version on the machine.</a:t>
            </a:r>
          </a:p>
          <a:p>
            <a:r>
              <a:rPr lang="en-US" dirty="0" smtClean="0"/>
              <a:t>Solution: Chrome UA Spoofer</a:t>
            </a:r>
          </a:p>
          <a:p>
            <a:pPr lvl="1"/>
            <a:r>
              <a:rPr lang="en-US" dirty="0"/>
              <a:t>Chrome extension that makes Chrome </a:t>
            </a:r>
            <a:r>
              <a:rPr lang="en-US" dirty="0" smtClean="0"/>
              <a:t>emulate </a:t>
            </a:r>
            <a:r>
              <a:rPr lang="en-US" dirty="0"/>
              <a:t>a different device </a:t>
            </a:r>
            <a:r>
              <a:rPr lang="en-US" dirty="0" smtClean="0"/>
              <a:t>(</a:t>
            </a:r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/>
              <a:t>., an iPad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Now you see full list! 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www.microsoft.com/en-gb/software-download/windows10ISO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useful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PCUnlocker</a:t>
            </a:r>
            <a:endParaRPr lang="en-US" dirty="0"/>
          </a:p>
          <a:p>
            <a:pPr lvl="1"/>
            <a:r>
              <a:rPr lang="en-US" dirty="0" smtClean="0"/>
              <a:t>Shareware to remove Windows passwords</a:t>
            </a:r>
          </a:p>
          <a:p>
            <a:r>
              <a:rPr lang="en-US" dirty="0" smtClean="0"/>
              <a:t>Command S at boot to get to Unix shell on a Mac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 smtClean="0"/>
              <a:t>Some laptops are not designed intelligently for hard drive access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back</a:t>
            </a:r>
          </a:p>
          <a:p>
            <a:r>
              <a:rPr lang="en-US" dirty="0" smtClean="0"/>
              <a:t>Remove keyboard; disconnect cable</a:t>
            </a:r>
          </a:p>
          <a:p>
            <a:r>
              <a:rPr lang="en-US" dirty="0" smtClean="0"/>
              <a:t>Remove monitor; disconnect cable</a:t>
            </a:r>
          </a:p>
          <a:p>
            <a:r>
              <a:rPr lang="en-US" dirty="0" smtClean="0"/>
              <a:t>Remove </a:t>
            </a:r>
            <a:r>
              <a:rPr lang="en-US" dirty="0" err="1" smtClean="0"/>
              <a:t>palmrest</a:t>
            </a:r>
            <a:r>
              <a:rPr lang="en-US" dirty="0" smtClean="0"/>
              <a:t>; disconnect cables</a:t>
            </a:r>
          </a:p>
          <a:p>
            <a:r>
              <a:rPr lang="en-US" dirty="0" smtClean="0"/>
              <a:t>Remove motherboard; turn over</a:t>
            </a:r>
          </a:p>
          <a:p>
            <a:r>
              <a:rPr lang="en-US" dirty="0" smtClean="0"/>
              <a:t>AH, there is the hard drive!!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basics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Is it plugged in?</a:t>
            </a:r>
          </a:p>
          <a:p>
            <a:r>
              <a:rPr lang="en-US" dirty="0" smtClean="0"/>
              <a:t>Are the connecting cables (USB, Ethernet, etc.) correctly connected?</a:t>
            </a:r>
          </a:p>
          <a:p>
            <a:r>
              <a:rPr lang="en-US" dirty="0" smtClean="0"/>
              <a:t>Have you tried rebooting it?</a:t>
            </a:r>
          </a:p>
          <a:p>
            <a:r>
              <a:rPr lang="en-US" dirty="0" smtClean="0"/>
              <a:t>Did you reboot it again?</a:t>
            </a:r>
          </a:p>
          <a:p>
            <a:r>
              <a:rPr lang="en-US" dirty="0" smtClean="0"/>
              <a:t>If no Internet, have you rebooted the router?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47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Google is your friend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Dell Inspiron N5110 Hard Drive replacement</a:t>
            </a:r>
          </a:p>
          <a:p>
            <a:r>
              <a:rPr lang="en-US" dirty="0" smtClean="0"/>
              <a:t>First hit gives detailed instructions</a:t>
            </a:r>
          </a:p>
          <a:p>
            <a:r>
              <a:rPr lang="en-US" dirty="0" smtClean="0"/>
              <a:t>Video hits give great illustration of procedure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www.youtube.com/watch?v=muJVRvJV6Hs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       Play video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19600"/>
            <a:ext cx="735797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upgrades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version of Windows</a:t>
            </a:r>
          </a:p>
          <a:p>
            <a:r>
              <a:rPr lang="en-US" dirty="0" smtClean="0"/>
              <a:t>RAM</a:t>
            </a:r>
          </a:p>
          <a:p>
            <a:r>
              <a:rPr lang="en-US" dirty="0" smtClean="0"/>
              <a:t>Hard drive</a:t>
            </a:r>
          </a:p>
          <a:p>
            <a:r>
              <a:rPr lang="en-US" dirty="0" smtClean="0"/>
              <a:t>Video card</a:t>
            </a:r>
          </a:p>
          <a:p>
            <a:r>
              <a:rPr lang="en-US" dirty="0" smtClean="0"/>
              <a:t>Memory card reader</a:t>
            </a:r>
          </a:p>
          <a:p>
            <a:r>
              <a:rPr lang="en-US" dirty="0" smtClean="0"/>
              <a:t>Blu-ray player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/ Hardware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Amazon</a:t>
            </a:r>
          </a:p>
          <a:p>
            <a:r>
              <a:rPr lang="en-US" dirty="0" smtClean="0"/>
              <a:t>NewEgg</a:t>
            </a:r>
          </a:p>
          <a:p>
            <a:r>
              <a:rPr lang="en-US" dirty="0" smtClean="0"/>
              <a:t>Microcenter</a:t>
            </a:r>
          </a:p>
          <a:p>
            <a:r>
              <a:rPr lang="en-US" dirty="0" smtClean="0"/>
              <a:t>B &amp; H Photo</a:t>
            </a:r>
          </a:p>
          <a:p>
            <a:r>
              <a:rPr lang="en-US" dirty="0" smtClean="0"/>
              <a:t>Fry’s</a:t>
            </a:r>
          </a:p>
          <a:p>
            <a:r>
              <a:rPr lang="en-US" dirty="0" smtClean="0"/>
              <a:t>Best Buy</a:t>
            </a:r>
          </a:p>
          <a:p>
            <a:r>
              <a:rPr lang="en-US" dirty="0" smtClean="0"/>
              <a:t>eBay (especially for obsolete parts)</a:t>
            </a:r>
          </a:p>
          <a:p>
            <a:r>
              <a:rPr lang="en-US" dirty="0" smtClean="0"/>
              <a:t>Software Empire (currently excellent prices on Windows and Microsoft Office)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8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Resort: Thermite</a:t>
            </a:r>
            <a:endParaRPr lang="en-US" b="1" dirty="0"/>
          </a:p>
        </p:txBody>
      </p:sp>
      <p:pic>
        <p:nvPicPr>
          <p:cNvPr id="2050" name="Picture 2" descr="http://hackadaycom.files.wordpress.com/2008/08/dsc02559a.jpg?w=450&amp;h=3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553200" cy="519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/>
              <a:t>Software failures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Black screen at boot with blinking underscore:</a:t>
            </a:r>
          </a:p>
          <a:p>
            <a:pPr lvl="1"/>
            <a:r>
              <a:rPr lang="en-US" dirty="0" smtClean="0"/>
              <a:t> Corrupted </a:t>
            </a:r>
            <a:r>
              <a:rPr lang="en-US" dirty="0"/>
              <a:t>boot </a:t>
            </a:r>
            <a:r>
              <a:rPr lang="en-US" dirty="0" smtClean="0"/>
              <a:t>sector; ran </a:t>
            </a:r>
            <a:r>
              <a:rPr lang="en-US" dirty="0" err="1" smtClean="0"/>
              <a:t>FixMbr</a:t>
            </a:r>
            <a:r>
              <a:rPr lang="en-US" dirty="0" smtClean="0"/>
              <a:t> from Windows install disk</a:t>
            </a:r>
          </a:p>
          <a:p>
            <a:r>
              <a:rPr lang="en-US" dirty="0" err="1" smtClean="0"/>
              <a:t>Repartioning</a:t>
            </a:r>
            <a:r>
              <a:rPr lang="en-US" dirty="0" smtClean="0"/>
              <a:t> gone astray; could not find OS to boot</a:t>
            </a:r>
          </a:p>
          <a:p>
            <a:pPr lvl="1"/>
            <a:r>
              <a:rPr lang="en-US" dirty="0" smtClean="0"/>
              <a:t>C drive had been unmounted by antivirus; remounted using Acronis Disk Director</a:t>
            </a:r>
          </a:p>
          <a:p>
            <a:r>
              <a:rPr lang="en-US" dirty="0" smtClean="0"/>
              <a:t>Operating system upgrade caused programs to not work</a:t>
            </a:r>
          </a:p>
          <a:p>
            <a:pPr lvl="1"/>
            <a:r>
              <a:rPr lang="en-US" dirty="0" smtClean="0"/>
              <a:t>Example: VLC media player after Windows 10</a:t>
            </a:r>
          </a:p>
          <a:p>
            <a:pPr lvl="2"/>
            <a:r>
              <a:rPr lang="en-US" dirty="0" smtClean="0"/>
              <a:t>Installed new version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3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Examples of Microsoft Update issues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Windows 10 Anniversary edition </a:t>
            </a:r>
          </a:p>
          <a:p>
            <a:pPr lvl="1"/>
            <a:r>
              <a:rPr lang="en-US" dirty="0" smtClean="0"/>
              <a:t>broke scanning on HP Officejet printers</a:t>
            </a:r>
          </a:p>
          <a:p>
            <a:pPr lvl="1"/>
            <a:r>
              <a:rPr lang="en-US" dirty="0" smtClean="0"/>
              <a:t>Old version VLC Media Player rendered non-functional</a:t>
            </a:r>
          </a:p>
          <a:p>
            <a:pPr lvl="1"/>
            <a:r>
              <a:rPr lang="en-US" dirty="0"/>
              <a:t>Solution; uninstall software, reboot, reinstall current </a:t>
            </a:r>
            <a:r>
              <a:rPr lang="en-US" dirty="0" smtClean="0"/>
              <a:t>versions</a:t>
            </a:r>
          </a:p>
          <a:p>
            <a:r>
              <a:rPr lang="en-US" dirty="0" smtClean="0"/>
              <a:t>Windows 10 Creator’s Update</a:t>
            </a:r>
          </a:p>
          <a:p>
            <a:pPr lvl="1"/>
            <a:r>
              <a:rPr lang="en-US" dirty="0" smtClean="0"/>
              <a:t>Introduced two non-existent non functional Officejet printers</a:t>
            </a:r>
          </a:p>
          <a:p>
            <a:pPr lvl="1"/>
            <a:r>
              <a:rPr lang="en-US" dirty="0" smtClean="0"/>
              <a:t>Solution: delete extraneous printers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Hardware Failures I have seen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/ Off switch</a:t>
            </a:r>
          </a:p>
          <a:p>
            <a:r>
              <a:rPr lang="en-US" dirty="0" smtClean="0"/>
              <a:t>Power supplies</a:t>
            </a:r>
          </a:p>
          <a:p>
            <a:r>
              <a:rPr lang="en-US" dirty="0" smtClean="0"/>
              <a:t>Hard drives (both spinning and SSD)</a:t>
            </a:r>
          </a:p>
          <a:p>
            <a:r>
              <a:rPr lang="en-US" dirty="0" smtClean="0"/>
              <a:t>Motherboard</a:t>
            </a:r>
          </a:p>
          <a:p>
            <a:r>
              <a:rPr lang="en-US" dirty="0" smtClean="0"/>
              <a:t>Laptop screen</a:t>
            </a:r>
          </a:p>
          <a:p>
            <a:r>
              <a:rPr lang="en-US" dirty="0" smtClean="0"/>
              <a:t>DVD drive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 Off switch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Symptom: no response when pressing switch,  no light, no fan, no boot</a:t>
            </a:r>
          </a:p>
          <a:p>
            <a:r>
              <a:rPr lang="en-US" dirty="0" smtClean="0"/>
              <a:t>Diagnosis: opened case, </a:t>
            </a:r>
            <a:r>
              <a:rPr lang="en-US" dirty="0" err="1" smtClean="0"/>
              <a:t>jumpered</a:t>
            </a:r>
            <a:r>
              <a:rPr lang="en-US" dirty="0" smtClean="0"/>
              <a:t> on / off switch connector on motherboard momentarily, computer booted normally</a:t>
            </a:r>
          </a:p>
          <a:p>
            <a:r>
              <a:rPr lang="en-US" dirty="0" smtClean="0"/>
              <a:t>Quick resolution: connected interrupt switch to motherboard on / off connection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Power Supply failures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Dramatic: Blue flash loud pop, smell of burning rectifier!</a:t>
            </a:r>
          </a:p>
          <a:p>
            <a:r>
              <a:rPr lang="en-US" dirty="0" smtClean="0"/>
              <a:t>Silent: machine simply failed to boot; no sound, no lights, no fan</a:t>
            </a:r>
          </a:p>
          <a:p>
            <a:r>
              <a:rPr lang="en-US" dirty="0" smtClean="0"/>
              <a:t>Be alert: some desktop machines use non standard power supplies (e.g. Dell </a:t>
            </a:r>
            <a:r>
              <a:rPr lang="en-US" dirty="0" err="1" smtClean="0"/>
              <a:t>Optiplex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Hard Drive failures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7"/>
            <a:ext cx="8458200" cy="5211763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Partial failure #1: all normal except graphic card driver failed to load; mimicked graphic card failure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Partial failure #2: machine failed to boot; connected drive to USB / SATA adapter; program and data files appeared OK; cloned to new drive, and did repair installation of Windows; all OK.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Partial failure #3 only data files intact; clean installed Windows and programs to new drive, copied data files to new drive(tedious, many hours)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Hard Drive Failures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Total failure: machine would not boot; locked out of BIOS.  Mimicked motherboard failure. Physically removed drive; BIOS now accessible. Drive was unclonable with multiple cloning tools.  Restored image file to new drive.  IMAGE FILE ESSENTIAL!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Total failure; drive unreadable.  Restored image file to new drive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Cascading failure while diagnosing; machine eventually could not even support clean install of Windows.  Removed drive; </a:t>
            </a:r>
            <a:r>
              <a:rPr lang="en-US" smtClean="0"/>
              <a:t>found it </a:t>
            </a:r>
            <a:r>
              <a:rPr lang="en-US" dirty="0" smtClean="0"/>
              <a:t>unreadable</a:t>
            </a:r>
            <a:r>
              <a:rPr lang="en-US" smtClean="0"/>
              <a:t>.  Replaced </a:t>
            </a:r>
            <a:r>
              <a:rPr lang="en-US" dirty="0" smtClean="0"/>
              <a:t>drive; clean install Windows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5/3/2017 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1010</Words>
  <Application>Microsoft Office PowerPoint</Application>
  <PresentationFormat>On-screen Show (4:3)</PresentationFormat>
  <Paragraphs>151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The basics</vt:lpstr>
      <vt:lpstr>Software failures</vt:lpstr>
      <vt:lpstr>Examples of Microsoft Update issues</vt:lpstr>
      <vt:lpstr>Hardware Failures I have seen</vt:lpstr>
      <vt:lpstr>On Off switch</vt:lpstr>
      <vt:lpstr>Power Supply failures</vt:lpstr>
      <vt:lpstr>Hard Drive failures</vt:lpstr>
      <vt:lpstr>Hard Drive Failures</vt:lpstr>
      <vt:lpstr>Motherboard failure</vt:lpstr>
      <vt:lpstr>Laptop screen failure</vt:lpstr>
      <vt:lpstr>Tools for computer repair</vt:lpstr>
      <vt:lpstr>Tool NOT needed</vt:lpstr>
      <vt:lpstr>Approach the PC not with a hammer, but with meditative mindfulness</vt:lpstr>
      <vt:lpstr>Tools needed (really)</vt:lpstr>
      <vt:lpstr>Software needed</vt:lpstr>
      <vt:lpstr>Geeky point</vt:lpstr>
      <vt:lpstr>Other useful software</vt:lpstr>
      <vt:lpstr>Some laptops are not designed intelligently for hard drive access</vt:lpstr>
      <vt:lpstr>Google is your friend</vt:lpstr>
      <vt:lpstr>Common upgrades</vt:lpstr>
      <vt:lpstr>Software / Hardware resources</vt:lpstr>
      <vt:lpstr>Last Resort: Thermite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70</cp:revision>
  <dcterms:created xsi:type="dcterms:W3CDTF">2017-04-17T21:24:22Z</dcterms:created>
  <dcterms:modified xsi:type="dcterms:W3CDTF">2017-05-02T22:14:08Z</dcterms:modified>
</cp:coreProperties>
</file>