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67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046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C3A6-36B4-441F-852B-6458BF9526A1}" type="datetimeFigureOut">
              <a:rPr lang="en-US" smtClean="0"/>
              <a:pPr/>
              <a:t>8/18/2015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D30D-4765-41E9-8365-A7FEE133DA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C3A6-36B4-441F-852B-6458BF9526A1}" type="datetimeFigureOut">
              <a:rPr lang="en-US" smtClean="0"/>
              <a:pPr/>
              <a:t>8/18/2015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D30D-4765-41E9-8365-A7FEE133DA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C3A6-36B4-441F-852B-6458BF9526A1}" type="datetimeFigureOut">
              <a:rPr lang="en-US" smtClean="0"/>
              <a:pPr/>
              <a:t>8/18/2015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D30D-4765-41E9-8365-A7FEE133DA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C3A6-36B4-441F-852B-6458BF9526A1}" type="datetimeFigureOut">
              <a:rPr lang="en-US" smtClean="0"/>
              <a:pPr/>
              <a:t>8/18/2015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D30D-4765-41E9-8365-A7FEE133DA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C3A6-36B4-441F-852B-6458BF9526A1}" type="datetimeFigureOut">
              <a:rPr lang="en-US" smtClean="0"/>
              <a:pPr/>
              <a:t>8/18/2015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D30D-4765-41E9-8365-A7FEE133DA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C3A6-36B4-441F-852B-6458BF9526A1}" type="datetimeFigureOut">
              <a:rPr lang="en-US" smtClean="0"/>
              <a:pPr/>
              <a:t>8/18/2015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D30D-4765-41E9-8365-A7FEE133DA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C3A6-36B4-441F-852B-6458BF9526A1}" type="datetimeFigureOut">
              <a:rPr lang="en-US" smtClean="0"/>
              <a:pPr/>
              <a:t>8/18/2015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D30D-4765-41E9-8365-A7FEE133DA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C3A6-36B4-441F-852B-6458BF9526A1}" type="datetimeFigureOut">
              <a:rPr lang="en-US" smtClean="0"/>
              <a:pPr/>
              <a:t>8/18/2015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D30D-4765-41E9-8365-A7FEE133DA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C3A6-36B4-441F-852B-6458BF9526A1}" type="datetimeFigureOut">
              <a:rPr lang="en-US" smtClean="0"/>
              <a:pPr/>
              <a:t>8/18/2015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D30D-4765-41E9-8365-A7FEE133DA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C3A6-36B4-441F-852B-6458BF9526A1}" type="datetimeFigureOut">
              <a:rPr lang="en-US" smtClean="0"/>
              <a:pPr/>
              <a:t>8/18/2015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D30D-4765-41E9-8365-A7FEE133DA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C3A6-36B4-441F-852B-6458BF9526A1}" type="datetimeFigureOut">
              <a:rPr lang="en-US" smtClean="0"/>
              <a:pPr/>
              <a:t>8/18/2015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D30D-4765-41E9-8365-A7FEE133DA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BC3A6-36B4-441F-852B-6458BF9526A1}" type="datetimeFigureOut">
              <a:rPr lang="en-US" smtClean="0"/>
              <a:pPr/>
              <a:t>8/18/2015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AD30D-4765-41E9-8365-A7FEE133DA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sEoYZGABQM" TargetMode="External"/><Relationship Id="rId2" Type="http://schemas.openxmlformats.org/officeDocument/2006/relationships/hyperlink" Target="http://sourceforge.net/projects/scribus/files/scribus/1.4.5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762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Scribus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Free  (Open Source) </a:t>
            </a:r>
            <a:r>
              <a:rPr lang="en-US" sz="4000" dirty="0" smtClean="0"/>
              <a:t>Desktop Publishing </a:t>
            </a:r>
            <a:r>
              <a:rPr lang="en-US" sz="4000" dirty="0" smtClean="0"/>
              <a:t>Software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648200"/>
            <a:ext cx="6400800" cy="1752600"/>
          </a:xfrm>
        </p:spPr>
        <p:txBody>
          <a:bodyPr/>
          <a:lstStyle/>
          <a:p>
            <a:r>
              <a:rPr lang="en-US" dirty="0" smtClean="0"/>
              <a:t>George Gamota</a:t>
            </a:r>
          </a:p>
          <a:p>
            <a:r>
              <a:rPr lang="en-US" dirty="0" smtClean="0"/>
              <a:t>8/19/2015</a:t>
            </a:r>
            <a:endParaRPr lang="en-US" dirty="0"/>
          </a:p>
        </p:txBody>
      </p:sp>
      <p:pic>
        <p:nvPicPr>
          <p:cNvPr id="9218" name="Picture 2" descr="https://encrypted-tbn2.gstatic.com/images?q=tbn:ANd9GcSeM9LszHlR8sBsKvaOO7XwP2gYVZJswwpy7nbWyOGXolc2uF3yky-fZtg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2438400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Tutorials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many tutorials for Scribus</a:t>
            </a:r>
          </a:p>
          <a:p>
            <a:pPr lvl="1"/>
            <a:r>
              <a:rPr lang="en-US" dirty="0" smtClean="0"/>
              <a:t>Free</a:t>
            </a:r>
          </a:p>
          <a:p>
            <a:pPr lvl="1"/>
            <a:r>
              <a:rPr lang="en-US" dirty="0" smtClean="0"/>
              <a:t>Paid</a:t>
            </a:r>
          </a:p>
          <a:p>
            <a:r>
              <a:rPr lang="en-US" dirty="0" smtClean="0"/>
              <a:t>I find Free ones are quite good, not sure the value of paying???</a:t>
            </a:r>
          </a:p>
          <a:p>
            <a:r>
              <a:rPr lang="en-US" dirty="0" smtClean="0"/>
              <a:t>I </a:t>
            </a:r>
            <a:r>
              <a:rPr lang="en-US" dirty="0" smtClean="0"/>
              <a:t> showed </a:t>
            </a:r>
            <a:r>
              <a:rPr lang="en-US" dirty="0" smtClean="0"/>
              <a:t>two different</a:t>
            </a:r>
          </a:p>
          <a:p>
            <a:pPr lvl="1"/>
            <a:r>
              <a:rPr lang="en-US" dirty="0" smtClean="0"/>
              <a:t>The first is a set of 8 tutorials created by Brit </a:t>
            </a:r>
            <a:br>
              <a:rPr lang="en-US" dirty="0" smtClean="0"/>
            </a:br>
            <a:r>
              <a:rPr lang="en-US" dirty="0" smtClean="0"/>
              <a:t>I will show only 3</a:t>
            </a:r>
          </a:p>
          <a:p>
            <a:pPr lvl="1"/>
            <a:r>
              <a:rPr lang="en-US" dirty="0" smtClean="0"/>
              <a:t>The second is by American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Emery Park in Lexington Center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Prepare </a:t>
            </a:r>
            <a:r>
              <a:rPr lang="en-US" dirty="0" smtClean="0"/>
              <a:t>your material </a:t>
            </a:r>
            <a:r>
              <a:rPr lang="en-US" dirty="0" smtClean="0"/>
              <a:t>before you jump in Scribus</a:t>
            </a:r>
          </a:p>
          <a:p>
            <a:pPr lvl="1"/>
            <a:r>
              <a:rPr lang="en-US" dirty="0" smtClean="0"/>
              <a:t>1) Lay out your project on a piece of paper using pen/pencil</a:t>
            </a:r>
          </a:p>
          <a:p>
            <a:pPr lvl="1"/>
            <a:r>
              <a:rPr lang="en-US" dirty="0" smtClean="0"/>
              <a:t>2) Find a tutorial that closest fits your requirement</a:t>
            </a:r>
          </a:p>
          <a:p>
            <a:pPr lvl="1"/>
            <a:r>
              <a:rPr lang="en-US" dirty="0" smtClean="0"/>
              <a:t>2) Assemble your script and images in a folder</a:t>
            </a:r>
          </a:p>
          <a:p>
            <a:pPr lvl="1"/>
            <a:r>
              <a:rPr lang="en-US" dirty="0" smtClean="0"/>
              <a:t>3) Go to it</a:t>
            </a:r>
          </a:p>
          <a:p>
            <a:pPr lvl="1"/>
            <a:r>
              <a:rPr lang="en-US" dirty="0" smtClean="0"/>
              <a:t>4) Have fun and don’t expect success in 30 minutes.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of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Publishing vs. word processing</a:t>
            </a:r>
          </a:p>
          <a:p>
            <a:r>
              <a:rPr lang="en-US" dirty="0" smtClean="0"/>
              <a:t>Scribus and its competitors</a:t>
            </a:r>
          </a:p>
          <a:p>
            <a:r>
              <a:rPr lang="en-US" dirty="0" smtClean="0"/>
              <a:t>What you need and where to get it</a:t>
            </a:r>
          </a:p>
          <a:p>
            <a:r>
              <a:rPr lang="en-US" dirty="0" smtClean="0"/>
              <a:t>Downloading Scribus, which version?</a:t>
            </a:r>
          </a:p>
          <a:p>
            <a:r>
              <a:rPr lang="en-US" dirty="0" smtClean="0"/>
              <a:t>Preparing to publish</a:t>
            </a:r>
          </a:p>
          <a:p>
            <a:r>
              <a:rPr lang="en-US" dirty="0" smtClean="0"/>
              <a:t>Decisions to be made prior to launching Scribus</a:t>
            </a:r>
          </a:p>
          <a:p>
            <a:r>
              <a:rPr lang="en-US" dirty="0" smtClean="0"/>
              <a:t>Example (Emery Park)</a:t>
            </a:r>
          </a:p>
          <a:p>
            <a:r>
              <a:rPr lang="en-US" dirty="0" smtClean="0"/>
              <a:t>Final Thoughts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900" dirty="0" smtClean="0"/>
              <a:t>Word Processing vs. Publishing 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Word Processing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Basically a </a:t>
            </a:r>
            <a:r>
              <a:rPr lang="en-US" dirty="0" smtClean="0"/>
              <a:t>fancy electric typewriter </a:t>
            </a:r>
            <a:r>
              <a:rPr lang="en-US" dirty="0" smtClean="0"/>
              <a:t>with bells and whistles</a:t>
            </a:r>
          </a:p>
          <a:p>
            <a:r>
              <a:rPr lang="en-US" dirty="0" smtClean="0"/>
              <a:t>Excellent for text and some simple image insertions</a:t>
            </a:r>
          </a:p>
          <a:p>
            <a:r>
              <a:rPr lang="en-US" dirty="0" smtClean="0"/>
              <a:t>Wide choice pf programs:</a:t>
            </a:r>
          </a:p>
          <a:p>
            <a:pPr lvl="1"/>
            <a:r>
              <a:rPr lang="en-US" dirty="0" smtClean="0"/>
              <a:t>Microsoft Word.</a:t>
            </a:r>
          </a:p>
          <a:p>
            <a:pPr lvl="1"/>
            <a:r>
              <a:rPr lang="en-US" dirty="0" smtClean="0"/>
              <a:t>Google Docs </a:t>
            </a:r>
          </a:p>
          <a:p>
            <a:pPr lvl="1"/>
            <a:r>
              <a:rPr lang="en-US" dirty="0" smtClean="0"/>
              <a:t>Word Pad</a:t>
            </a:r>
          </a:p>
          <a:p>
            <a:pPr lvl="1"/>
            <a:r>
              <a:rPr lang="en-US" dirty="0" smtClean="0"/>
              <a:t>Note Pad</a:t>
            </a:r>
          </a:p>
          <a:p>
            <a:pPr lvl="1"/>
            <a:r>
              <a:rPr lang="en-US" dirty="0" smtClean="0"/>
              <a:t>Others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Publishing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Once your text and images are assembled, you want to prepare a professional looking flyer, newsletter, book, etc. It is typesetting on a computer.</a:t>
            </a:r>
          </a:p>
          <a:p>
            <a:r>
              <a:rPr lang="en-US" dirty="0" smtClean="0"/>
              <a:t>Choices</a:t>
            </a:r>
          </a:p>
          <a:p>
            <a:pPr lvl="1"/>
            <a:r>
              <a:rPr lang="en-US" dirty="0" smtClean="0"/>
              <a:t>Scribus</a:t>
            </a:r>
          </a:p>
          <a:p>
            <a:pPr lvl="1"/>
            <a:r>
              <a:rPr lang="en-US" dirty="0" smtClean="0"/>
              <a:t>Publisher (Microsoft)</a:t>
            </a:r>
          </a:p>
          <a:p>
            <a:pPr lvl="1"/>
            <a:r>
              <a:rPr lang="en-US" dirty="0" smtClean="0"/>
              <a:t>Pagemaker</a:t>
            </a:r>
            <a:r>
              <a:rPr lang="en-US" dirty="0" smtClean="0"/>
              <a:t> (Adobe)</a:t>
            </a:r>
          </a:p>
          <a:p>
            <a:pPr lvl="1"/>
            <a:r>
              <a:rPr lang="en-US" dirty="0" smtClean="0"/>
              <a:t>Others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you do anything, PREPARE</a:t>
            </a:r>
            <a:endParaRPr lang="en-US" dirty="0"/>
          </a:p>
        </p:txBody>
      </p:sp>
      <p:pic>
        <p:nvPicPr>
          <p:cNvPr id="22530" name="Picture 2" descr="http://en.flossmanuals.net/scribus-2/hands-on/_booki/scribus-2/static/Scribus_fr-PriseEnMain-DSC_9509_s-fr-ol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286000"/>
            <a:ext cx="5715000" cy="3829051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429000" y="1524000"/>
            <a:ext cx="3160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Sketch out what you want to do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you do anything, PREPARE</a:t>
            </a:r>
            <a:endParaRPr lang="en-US" dirty="0"/>
          </a:p>
        </p:txBody>
      </p:sp>
      <p:pic>
        <p:nvPicPr>
          <p:cNvPr id="23554" name="Picture 2" descr="http://www.timgrayphotography.com/images/import_from_calib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057400"/>
            <a:ext cx="3048000" cy="4572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066800" y="1676400"/>
            <a:ext cx="2173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Have your text ready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5334000" y="1752600"/>
            <a:ext cx="24688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Have your </a:t>
            </a:r>
            <a:r>
              <a:rPr lang="en-US" b="1" dirty="0" smtClean="0"/>
              <a:t>images ready</a:t>
            </a:r>
          </a:p>
          <a:p>
            <a:r>
              <a:rPr lang="en-US" b="1" dirty="0" smtClean="0"/>
              <a:t>In jpeg</a:t>
            </a:r>
            <a:endParaRPr lang="en-US" b="1" dirty="0"/>
          </a:p>
        </p:txBody>
      </p:sp>
      <p:pic>
        <p:nvPicPr>
          <p:cNvPr id="23556" name="Picture 4" descr="http://pngimg.com/upload/folder_PNG877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2362200"/>
            <a:ext cx="4190999" cy="419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Download Scribus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Suggest 1.4.5 (latest stable version)</a:t>
            </a:r>
          </a:p>
          <a:p>
            <a:r>
              <a:rPr lang="en-US" dirty="0" smtClean="0"/>
              <a:t>1.5.0 is for developers looking for bugs</a:t>
            </a:r>
          </a:p>
          <a:p>
            <a:r>
              <a:rPr lang="en-US" dirty="0" smtClean="0"/>
              <a:t>1.6.0 future stable software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HINT:</a:t>
            </a:r>
            <a:br>
              <a:rPr lang="en-US" dirty="0" smtClean="0"/>
            </a:br>
            <a:r>
              <a:rPr lang="en-US" dirty="0" smtClean="0"/>
              <a:t>Download Tutorial &amp; simultaneously open Scribus</a:t>
            </a:r>
          </a:p>
          <a:p>
            <a:r>
              <a:rPr lang="en-US" dirty="0" smtClean="0"/>
              <a:t>You can do this either on two computers or a single computer with two monitors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you need to get Started?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Scribus software, download v1.4.5 &amp; NOT 1.5.0 unless you want to help find bugs!</a:t>
            </a:r>
            <a:br>
              <a:rPr lang="en-US" dirty="0" smtClean="0"/>
            </a:br>
            <a:r>
              <a:rPr lang="en-US" dirty="0" smtClean="0"/>
              <a:t> </a:t>
            </a:r>
          </a:p>
          <a:p>
            <a:pPr fontAlgn="base"/>
            <a:r>
              <a:rPr lang="en-US" b="1" dirty="0" smtClean="0"/>
              <a:t>Windows 32 Bit (2000 SP4, XP, Vista, 7, 8):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http://sourceforge.net/projects/scribus/files/scribus/1.4.5/</a:t>
            </a:r>
            <a:endParaRPr lang="en-US" dirty="0" smtClean="0"/>
          </a:p>
          <a:p>
            <a:pPr fontAlgn="base"/>
            <a:r>
              <a:rPr lang="en-US" b="1" dirty="0" smtClean="0"/>
              <a:t>Windows 64 Bit (Vista, 7, 8</a:t>
            </a:r>
            <a:r>
              <a:rPr lang="en-US" b="1" dirty="0" smtClean="0"/>
              <a:t>): </a:t>
            </a:r>
            <a:r>
              <a:rPr lang="en-US" b="1" i="1" u="sng" dirty="0" smtClean="0">
                <a:solidFill>
                  <a:srgbClr val="C00000"/>
                </a:solidFill>
              </a:rPr>
              <a:t>Seems to work on Windows 10!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http://sourceforge.net/projects/scribus/files/scribus/1.4.5</a:t>
            </a:r>
            <a:endParaRPr lang="en-US" dirty="0" smtClean="0"/>
          </a:p>
          <a:p>
            <a:r>
              <a:rPr lang="en-US" dirty="0" smtClean="0"/>
              <a:t>Scribus tutorials. an excellent set of videos, </a:t>
            </a:r>
            <a:r>
              <a:rPr lang="en-US" dirty="0" smtClean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www.youtube.com/watch?v=3sEoYZGABQM</a:t>
            </a:r>
            <a:r>
              <a:rPr lang="en-US" dirty="0" smtClean="0"/>
              <a:t> BY Kevin Pugh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https://www.youtube.com/watch?v=1XdwOYccLO0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Completed document (s)  (text) saved as word 2003* Folder</a:t>
            </a:r>
          </a:p>
          <a:p>
            <a:r>
              <a:rPr lang="en-US" dirty="0" smtClean="0"/>
              <a:t>Folder with your images, graphics, tables etc.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Scribus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282970"/>
            <a:ext cx="6091237" cy="557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preferences before you start!</a:t>
            </a:r>
            <a:br>
              <a:rPr lang="en-US" dirty="0" smtClean="0"/>
            </a:br>
            <a:r>
              <a:rPr lang="en-US" dirty="0" smtClean="0"/>
              <a:t>Default is for European paper A4, mm etc</a:t>
            </a:r>
          </a:p>
          <a:p>
            <a:r>
              <a:rPr lang="en-US" dirty="0" smtClean="0"/>
              <a:t>Change to Size US Letter (8 ½”x 11”)</a:t>
            </a:r>
          </a:p>
          <a:p>
            <a:r>
              <a:rPr lang="en-US" dirty="0" smtClean="0"/>
              <a:t>Use inches unless you are OK with mm </a:t>
            </a:r>
          </a:p>
          <a:p>
            <a:r>
              <a:rPr lang="en-US" dirty="0" smtClean="0"/>
              <a:t>Set margins as desired</a:t>
            </a:r>
          </a:p>
          <a:p>
            <a:r>
              <a:rPr lang="en-US" dirty="0" smtClean="0"/>
              <a:t>Document Layout is NOT what you think – use single page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316</Words>
  <Application>Microsoft Office PowerPoint</Application>
  <PresentationFormat>On-screen Show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Scribus Free  (Open Source) Desktop Publishing Software</vt:lpstr>
      <vt:lpstr>Outline of Talk</vt:lpstr>
      <vt:lpstr>Word Processing vs. Publishing  </vt:lpstr>
      <vt:lpstr>Before you do anything, PREPARE</vt:lpstr>
      <vt:lpstr>Before you do anything, PREPARE</vt:lpstr>
      <vt:lpstr>Download Scribus</vt:lpstr>
      <vt:lpstr>What do you need to get Started?</vt:lpstr>
      <vt:lpstr>Open Scribus</vt:lpstr>
      <vt:lpstr>Preferences</vt:lpstr>
      <vt:lpstr>Tutorials</vt:lpstr>
      <vt:lpstr>Example</vt:lpstr>
      <vt:lpstr>Final Thoughts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Scribus Free  (Open Source) Publishing Software</dc:title>
  <dc:creator>George</dc:creator>
  <cp:lastModifiedBy>George</cp:lastModifiedBy>
  <cp:revision>6</cp:revision>
  <dcterms:created xsi:type="dcterms:W3CDTF">2015-08-13T15:39:47Z</dcterms:created>
  <dcterms:modified xsi:type="dcterms:W3CDTF">2015-08-19T04:21:25Z</dcterms:modified>
</cp:coreProperties>
</file>