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7" r:id="rId4"/>
    <p:sldId id="261" r:id="rId5"/>
    <p:sldId id="262" r:id="rId6"/>
    <p:sldId id="258" r:id="rId7"/>
    <p:sldId id="259" r:id="rId8"/>
    <p:sldId id="260" r:id="rId9"/>
    <p:sldId id="265" r:id="rId10"/>
    <p:sldId id="272" r:id="rId11"/>
    <p:sldId id="266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64D0A-128B-432D-9D9D-BA84418564D8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217EB-6BB5-4828-AD04-4F62A3B29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err="1" smtClean="0"/>
              <a:t>BobEckert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8FED-61DF-4753-812C-5772D80240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8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8FED-61DF-4753-812C-5772D80240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4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8FED-61DF-4753-812C-5772D80240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2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err="1" smtClean="0"/>
              <a:t>BobEckert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8FED-61DF-4753-812C-5772D80240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9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8FED-61DF-4753-812C-5772D80240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1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8FED-61DF-4753-812C-5772D80240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7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8FED-61DF-4753-812C-5772D80240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231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8FED-61DF-4753-812C-5772D80240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2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8FED-61DF-4753-812C-5772D80240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6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8FED-61DF-4753-812C-5772D80240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2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08FED-61DF-4753-812C-5772D80240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7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BobEckert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8FED-61DF-4753-812C-5772D80240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15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lashid.com/personal/webclient/purchaselifetime.php" TargetMode="External"/><Relationship Id="rId2" Type="http://schemas.openxmlformats.org/officeDocument/2006/relationships/hyperlink" Target="https://splashid.com/securit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lashid.com/best-password-manage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xantum.com/axcryp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reddit.com/r/dataisbeautiful/comments/322lbk/time_required_to_bruteforce_crack_a_password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fehacker.com/5529133/five-best-password-managers" TargetMode="External"/><Relationship Id="rId2" Type="http://schemas.openxmlformats.org/officeDocument/2006/relationships/hyperlink" Target="http://www.pcmag.com/article2/0,2817,2407168,00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000" b="1" dirty="0" smtClean="0"/>
              <a:t>Password managers</a:t>
            </a:r>
            <a:endParaRPr lang="en-US" sz="5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BobEckert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it Works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master password (should be very secure!)</a:t>
            </a:r>
          </a:p>
          <a:p>
            <a:pPr lvl="1"/>
            <a:r>
              <a:rPr lang="en-US" b="1" dirty="0" smtClean="0"/>
              <a:t>MUST</a:t>
            </a:r>
            <a:r>
              <a:rPr lang="en-US" dirty="0" smtClean="0"/>
              <a:t> remember!</a:t>
            </a:r>
          </a:p>
          <a:p>
            <a:pPr lvl="1"/>
            <a:r>
              <a:rPr lang="en-US" dirty="0" smtClean="0"/>
              <a:t>Do </a:t>
            </a:r>
            <a:r>
              <a:rPr lang="en-US" b="1" dirty="0" smtClean="0"/>
              <a:t>NOT</a:t>
            </a:r>
            <a:r>
              <a:rPr lang="en-US" dirty="0" smtClean="0"/>
              <a:t> forget!</a:t>
            </a:r>
          </a:p>
          <a:p>
            <a:r>
              <a:rPr lang="en-US" dirty="0" smtClean="0"/>
              <a:t>Master password unlocks access to other passwords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 Chose SplashID Pro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Syncing options (includes Wi-Fi only)</a:t>
            </a:r>
          </a:p>
          <a:p>
            <a:r>
              <a:rPr lang="en-US" dirty="0"/>
              <a:t>Security; see: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splashid.com/security</a:t>
            </a:r>
            <a:endParaRPr lang="en-US" dirty="0" smtClean="0"/>
          </a:p>
          <a:p>
            <a:r>
              <a:rPr lang="en-US" dirty="0"/>
              <a:t>Native iOS, Android, Mac, PC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We have three Windows 10 PC’s, two iPhones, and two iPads, all auto sync</a:t>
            </a:r>
          </a:p>
          <a:p>
            <a:r>
              <a:rPr lang="en-US" dirty="0" smtClean="0"/>
              <a:t>One time payment for lifetime (was $29.95, currently $39.95) see: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www.splashid.com/personal/webclient/purchaselifetime.php</a:t>
            </a:r>
            <a:endParaRPr lang="en-US" dirty="0" smtClean="0"/>
          </a:p>
          <a:p>
            <a:r>
              <a:rPr lang="en-US" dirty="0" smtClean="0"/>
              <a:t>See advertised feature list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2" y="228600"/>
            <a:ext cx="9029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3" y="1558924"/>
            <a:ext cx="8934498" cy="484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143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their website: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err="1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2" y="228600"/>
            <a:ext cx="90297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9" y="2057400"/>
            <a:ext cx="870280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562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www.splashid.com/best-password-manager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8200" y="12954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their website: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94"/>
            <a:ext cx="8077200" cy="735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Login screen; enter master password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62000"/>
            <a:ext cx="50101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err="1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menu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9106"/>
            <a:ext cx="7924800" cy="595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59"/>
            <a:ext cx="8077200" cy="7261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record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66915"/>
            <a:ext cx="7829550" cy="588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5/18/2016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10550" cy="67920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Password unmasked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9202"/>
            <a:ext cx="7813206" cy="587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dirty="0" smtClean="0"/>
              <a:t>5/18/2016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010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iPhone interface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3429000" cy="6099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888" y="457200"/>
            <a:ext cx="3764471" cy="669573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err="1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8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Final comments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password manager can assure access to online accounts by a surviving spouse or estate executor.</a:t>
            </a:r>
          </a:p>
          <a:p>
            <a:r>
              <a:rPr lang="en-US" dirty="0" smtClean="0"/>
              <a:t>My wife and I have mutual access to all our passwords stored in Splash ID</a:t>
            </a:r>
          </a:p>
          <a:p>
            <a:r>
              <a:rPr lang="en-US" dirty="0" smtClean="0"/>
              <a:t>We have provided the executor of our estate means to access SplashID in case of our simultaneous deaths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Password Managers 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0772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Aside: Windows password insecurity</a:t>
            </a:r>
          </a:p>
          <a:p>
            <a:r>
              <a:rPr lang="en-US" dirty="0" smtClean="0"/>
              <a:t>When do I need secure passwords?</a:t>
            </a:r>
          </a:p>
          <a:p>
            <a:r>
              <a:rPr lang="en-US" dirty="0" smtClean="0"/>
              <a:t>What makes a password secure?</a:t>
            </a:r>
          </a:p>
          <a:p>
            <a:pPr lvl="1"/>
            <a:r>
              <a:rPr lang="en-US" dirty="0" smtClean="0"/>
              <a:t>Nerdy details</a:t>
            </a:r>
          </a:p>
          <a:p>
            <a:pPr lvl="1"/>
            <a:r>
              <a:rPr lang="en-US" dirty="0" smtClean="0"/>
              <a:t>Time to crack</a:t>
            </a:r>
          </a:p>
          <a:p>
            <a:r>
              <a:rPr lang="en-US" dirty="0" smtClean="0"/>
              <a:t>Password Managers:</a:t>
            </a:r>
          </a:p>
          <a:p>
            <a:pPr lvl="1"/>
            <a:r>
              <a:rPr lang="en-US" dirty="0" smtClean="0"/>
              <a:t>Comparison sites</a:t>
            </a:r>
          </a:p>
          <a:p>
            <a:pPr lvl="1"/>
            <a:r>
              <a:rPr lang="en-US" dirty="0" smtClean="0"/>
              <a:t>The one I use as example (</a:t>
            </a:r>
            <a:r>
              <a:rPr lang="en-US" dirty="0" err="1" smtClean="0"/>
              <a:t>SplashID</a:t>
            </a:r>
            <a:r>
              <a:rPr lang="en-US" dirty="0" smtClean="0"/>
              <a:t> Pro)</a:t>
            </a:r>
          </a:p>
          <a:p>
            <a:r>
              <a:rPr lang="en-US" dirty="0" smtClean="0"/>
              <a:t>File encryption (</a:t>
            </a:r>
            <a:r>
              <a:rPr lang="en-US" dirty="0" err="1" smtClean="0"/>
              <a:t>Axcrypt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File Encryption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I use </a:t>
            </a:r>
            <a:r>
              <a:rPr lang="en-US" dirty="0" err="1" smtClean="0"/>
              <a:t>Axcrypt</a:t>
            </a:r>
            <a:endParaRPr lang="en-US" dirty="0" smtClean="0"/>
          </a:p>
          <a:p>
            <a:r>
              <a:rPr lang="en-US" dirty="0" smtClean="0"/>
              <a:t>Integrates into Windows file menu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4693674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2286000" y="4572000"/>
            <a:ext cx="3276600" cy="1371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Axcrypt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" y="914400"/>
            <a:ext cx="53578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429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029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http://www.axantum.com/axcrypt/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/>
              <a:t>The problem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Trivial passwords: password, 12345, wife’s name, etc.</a:t>
            </a:r>
          </a:p>
          <a:p>
            <a:r>
              <a:rPr lang="en-US" b="1" dirty="0"/>
              <a:t>Simple passwords vulnerable to brute force </a:t>
            </a:r>
            <a:r>
              <a:rPr lang="en-US" b="1" dirty="0" smtClean="0"/>
              <a:t>attack</a:t>
            </a:r>
          </a:p>
          <a:p>
            <a:r>
              <a:rPr lang="en-US" b="1" dirty="0" smtClean="0"/>
              <a:t>Reusing passwords: if one site is hacked, all using same password are hacked</a:t>
            </a:r>
          </a:p>
          <a:p>
            <a:r>
              <a:rPr lang="en-US" b="1" dirty="0" smtClean="0"/>
              <a:t>Using a long complex password different for each site is needed for security</a:t>
            </a:r>
          </a:p>
          <a:p>
            <a:r>
              <a:rPr lang="en-US" b="1" dirty="0" smtClean="0"/>
              <a:t>BUT: who can remember dozens of strings like:</a:t>
            </a:r>
          </a:p>
          <a:p>
            <a:pPr marL="0" indent="0">
              <a:buNone/>
            </a:pPr>
            <a:r>
              <a:rPr lang="en-US" b="1" dirty="0" smtClean="0"/>
              <a:t>	X4$m98! \Kv51DuG(b#7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Aside: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The Windows password is totally lacking in security</a:t>
            </a:r>
          </a:p>
          <a:p>
            <a:r>
              <a:rPr lang="en-US" b="1" dirty="0" smtClean="0"/>
              <a:t>Anyone with physical access to the machine for 5 minutes can remove it with the $20 utility Password </a:t>
            </a:r>
            <a:r>
              <a:rPr lang="en-US" b="1" dirty="0" err="1" smtClean="0"/>
              <a:t>Unlocker</a:t>
            </a:r>
            <a:r>
              <a:rPr lang="en-US" b="1" dirty="0" smtClean="0"/>
              <a:t>!!!</a:t>
            </a:r>
          </a:p>
          <a:p>
            <a:r>
              <a:rPr lang="en-US" b="1" dirty="0" smtClean="0"/>
              <a:t>This means that passwords should not be stored on your PC unencrypted (discussion of file encryption at the end of talk if time allows)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2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When do I need secure passwords?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Financial records (banks, brokerage accounts, etc.)</a:t>
            </a:r>
          </a:p>
          <a:p>
            <a:r>
              <a:rPr lang="en-US" b="1" dirty="0" smtClean="0"/>
              <a:t>Email accounts</a:t>
            </a:r>
          </a:p>
          <a:p>
            <a:r>
              <a:rPr lang="en-US" b="1" dirty="0"/>
              <a:t>Medical </a:t>
            </a:r>
            <a:r>
              <a:rPr lang="en-US" b="1" dirty="0" smtClean="0"/>
              <a:t>records</a:t>
            </a:r>
          </a:p>
          <a:p>
            <a:r>
              <a:rPr lang="en-US" b="1" dirty="0" smtClean="0"/>
              <a:t>Any ecommerce site that has credit card information</a:t>
            </a:r>
          </a:p>
          <a:p>
            <a:r>
              <a:rPr lang="en-US" b="1" dirty="0" smtClean="0"/>
              <a:t>Any site that has any information that you do not want to share with all 7,000,000,000 people on this planet</a:t>
            </a:r>
            <a:endParaRPr lang="en-US" b="1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7200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hlinkClick r:id="rId2"/>
              </a:rPr>
              <a:t>https://www.reddit.com/r/dataisbeautiful/comments/322lbk/time_required_to_bruteforce_crack_a_password/</a:t>
            </a:r>
            <a:endParaRPr lang="en-US" sz="1600" dirty="0"/>
          </a:p>
        </p:txBody>
      </p:sp>
      <p:pic>
        <p:nvPicPr>
          <p:cNvPr id="1026" name="Picture 2" descr="https://i.redditmedia.com/JEZwa6UZyu_nYpTo2ZmcGytEIpnYGK56TUwpnQ9S7ek.jpg?w=1018&amp;s=18cdfbb2104f83bcf167c9c9b60343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68" y="381000"/>
            <a:ext cx="828238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228600"/>
          </a:xfrm>
        </p:spPr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65125"/>
          </a:xfrm>
        </p:spPr>
        <p:txBody>
          <a:bodyPr/>
          <a:lstStyle/>
          <a:p>
            <a:r>
              <a:rPr lang="en-US" dirty="0" err="1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Nerdy details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entropy = log2(S</a:t>
            </a:r>
            <a:r>
              <a:rPr lang="en-US" b="1" baseline="30000" dirty="0" smtClean="0"/>
              <a:t>L</a:t>
            </a:r>
            <a:r>
              <a:rPr lang="en-US" b="1" dirty="0" smtClean="0"/>
              <a:t> )</a:t>
            </a:r>
          </a:p>
          <a:p>
            <a:r>
              <a:rPr lang="en-US" b="1" dirty="0" smtClean="0"/>
              <a:t>S = size of symbol pool</a:t>
            </a:r>
          </a:p>
          <a:p>
            <a:r>
              <a:rPr lang="en-US" b="1" dirty="0" smtClean="0"/>
              <a:t>L = length of password string</a:t>
            </a:r>
          </a:p>
          <a:p>
            <a:r>
              <a:rPr lang="en-US" b="1" dirty="0" smtClean="0"/>
              <a:t>L = 26 for lower case letters</a:t>
            </a:r>
          </a:p>
          <a:p>
            <a:r>
              <a:rPr lang="en-US" b="1" dirty="0" smtClean="0"/>
              <a:t>L = 52 for upper and lower case letters</a:t>
            </a:r>
          </a:p>
          <a:p>
            <a:r>
              <a:rPr lang="en-US" b="1" dirty="0" smtClean="0"/>
              <a:t>L = 62 for upper and lower and numbers 0-9</a:t>
            </a:r>
          </a:p>
          <a:p>
            <a:r>
              <a:rPr lang="en-US" b="1" dirty="0" smtClean="0"/>
              <a:t>L = 94 for UPPER and lower and numbers 1-9 and special characters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8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Estimated time to crack</a:t>
            </a:r>
            <a:br>
              <a:rPr lang="en-US" b="1" dirty="0" smtClean="0"/>
            </a:br>
            <a:r>
              <a:rPr lang="en-US" b="1" dirty="0" smtClean="0"/>
              <a:t>random string passwords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/>
          <a:lstStyle/>
          <a:p>
            <a:r>
              <a:rPr lang="en-US" b="1" dirty="0" smtClean="0"/>
              <a:t>High end PC with a few thousand dollars of graphics cards could do hundreds of billions of tries / second.</a:t>
            </a:r>
          </a:p>
          <a:p>
            <a:r>
              <a:rPr lang="en-US" sz="2800" b="1" dirty="0" smtClean="0"/>
              <a:t>Time to crack (at 100,000,000,000 / sec:</a:t>
            </a:r>
          </a:p>
          <a:p>
            <a:pPr lvl="1"/>
            <a:r>
              <a:rPr lang="en-US" sz="2400" b="1" dirty="0" smtClean="0"/>
              <a:t>9 character lower case only: 44 seconds</a:t>
            </a:r>
          </a:p>
          <a:p>
            <a:pPr lvl="1"/>
            <a:r>
              <a:rPr lang="en-US" sz="2400" b="1" dirty="0" smtClean="0"/>
              <a:t>9 character upper and lower: 2.1 days</a:t>
            </a:r>
          </a:p>
          <a:p>
            <a:pPr lvl="1"/>
            <a:r>
              <a:rPr lang="en-US" sz="2400" b="1" dirty="0" smtClean="0"/>
              <a:t>9 character upper, lower, numbers, special: 4.4 months</a:t>
            </a:r>
          </a:p>
          <a:p>
            <a:pPr lvl="1"/>
            <a:r>
              <a:rPr lang="en-US" sz="2400" b="1" dirty="0" smtClean="0"/>
              <a:t>15 </a:t>
            </a:r>
            <a:r>
              <a:rPr lang="en-US" sz="2400" b="1" dirty="0"/>
              <a:t>character upper, lower, numbers, special: </a:t>
            </a:r>
            <a:r>
              <a:rPr lang="en-US" sz="2400" b="1" dirty="0" smtClean="0"/>
              <a:t>100 billion years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70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So, we need password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many choices, and many comparison sites:</a:t>
            </a:r>
          </a:p>
          <a:p>
            <a:r>
              <a:rPr lang="en-US" dirty="0" smtClean="0"/>
              <a:t>PC Magazine: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www.pcmag.com/article2/0,2817,2407168,00.asp</a:t>
            </a:r>
            <a:endParaRPr lang="en-US" dirty="0" smtClean="0"/>
          </a:p>
          <a:p>
            <a:r>
              <a:rPr lang="en-US" dirty="0" smtClean="0"/>
              <a:t>Life Hacker: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lifehacker.com/5529133/five-best-password-managers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5/18/2016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BobEckert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7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606</Words>
  <Application>Microsoft Office PowerPoint</Application>
  <PresentationFormat>On-screen Show (4:3)</PresentationFormat>
  <Paragraphs>126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Password managers</vt:lpstr>
      <vt:lpstr>Password Managers Agenda</vt:lpstr>
      <vt:lpstr>The problem</vt:lpstr>
      <vt:lpstr>Aside:</vt:lpstr>
      <vt:lpstr>When do I need secure passwords?</vt:lpstr>
      <vt:lpstr>https://www.reddit.com/r/dataisbeautiful/comments/322lbk/time_required_to_bruteforce_crack_a_password/</vt:lpstr>
      <vt:lpstr>Nerdy details</vt:lpstr>
      <vt:lpstr>Estimated time to crack random string passwords</vt:lpstr>
      <vt:lpstr>So, we need password management</vt:lpstr>
      <vt:lpstr>How it Works</vt:lpstr>
      <vt:lpstr>I Chose SplashID Pro</vt:lpstr>
      <vt:lpstr>PowerPoint Presentation</vt:lpstr>
      <vt:lpstr>PowerPoint Presentation</vt:lpstr>
      <vt:lpstr>Login screen; enter master password</vt:lpstr>
      <vt:lpstr>Main menu</vt:lpstr>
      <vt:lpstr>Example record</vt:lpstr>
      <vt:lpstr>Password unmasked</vt:lpstr>
      <vt:lpstr>iPhone interface</vt:lpstr>
      <vt:lpstr>Final comments</vt:lpstr>
      <vt:lpstr>File Encryption</vt:lpstr>
      <vt:lpstr>Axcrypt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Password managers</dc:title>
  <dc:creator>Bob</dc:creator>
  <cp:lastModifiedBy>Bob</cp:lastModifiedBy>
  <cp:revision>31</cp:revision>
  <dcterms:created xsi:type="dcterms:W3CDTF">2016-05-02T09:34:37Z</dcterms:created>
  <dcterms:modified xsi:type="dcterms:W3CDTF">2016-05-17T14:59:59Z</dcterms:modified>
</cp:coreProperties>
</file>