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48E475-6BC9-4472-BF76-3664DBCCBFCC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4485FD-B9AB-41BE-8450-105BFD3795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A91BB-401A-4BAC-9D4A-CB43F1CC48C3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A91BB-401A-4BAC-9D4A-CB43F1CC48C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EA91BB-401A-4BAC-9D4A-CB43F1CC48C3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F7FF-CD7B-48FC-A085-39BE7981B45B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B0955-8E87-4ECD-B340-8927F84E9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F7FF-CD7B-48FC-A085-39BE7981B45B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B0955-8E87-4ECD-B340-8927F84E9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F7FF-CD7B-48FC-A085-39BE7981B45B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B0955-8E87-4ECD-B340-8927F84E9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F7FF-CD7B-48FC-A085-39BE7981B45B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B0955-8E87-4ECD-B340-8927F84E9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F7FF-CD7B-48FC-A085-39BE7981B45B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B0955-8E87-4ECD-B340-8927F84E9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F7FF-CD7B-48FC-A085-39BE7981B45B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B0955-8E87-4ECD-B340-8927F84E9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F7FF-CD7B-48FC-A085-39BE7981B45B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B0955-8E87-4ECD-B340-8927F84E9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F7FF-CD7B-48FC-A085-39BE7981B45B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B0955-8E87-4ECD-B340-8927F84E9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F7FF-CD7B-48FC-A085-39BE7981B45B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B0955-8E87-4ECD-B340-8927F84E9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F7FF-CD7B-48FC-A085-39BE7981B45B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B0955-8E87-4ECD-B340-8927F84E9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AF7FF-CD7B-48FC-A085-39BE7981B45B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B0955-8E87-4ECD-B340-8927F84E9C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AF7FF-CD7B-48FC-A085-39BE7981B45B}" type="datetimeFigureOut">
              <a:rPr lang="en-US" smtClean="0"/>
              <a:t>12/28/2011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B0955-8E87-4ECD-B340-8927F84E9C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Editing the Registry: REGEDIT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229600" cy="4525963"/>
          </a:xfrm>
        </p:spPr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Warning, WARNING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sz="4000" b="1" dirty="0" smtClean="0">
                <a:solidFill>
                  <a:srgbClr val="FF0000"/>
                </a:solidFill>
              </a:rPr>
              <a:t>WARNING!!!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Modifying or deleting the wrong key can render your computer unbootable!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Turning it into a BRICK!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 smtClean="0"/>
              <a:t>REGEDIT: rename Outlook profiles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1676400"/>
          </a:xfrm>
        </p:spPr>
        <p:txBody>
          <a:bodyPr/>
          <a:lstStyle/>
          <a:p>
            <a:r>
              <a:rPr lang="en-US" dirty="0" smtClean="0"/>
              <a:t>The only way to rename an Outlook profile is through editing the registry</a:t>
            </a:r>
          </a:p>
          <a:p>
            <a:r>
              <a:rPr lang="en-US" dirty="0" smtClean="0"/>
              <a:t>Start REGEDIT by Start menu, run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048000"/>
            <a:ext cx="4648200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Navigate to the key that you need to change: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1"/>
            <a:ext cx="8991600" cy="1447800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/>
              <a:t>HKEY_CURRENT_USER\Software\Microsoft\Windows NT\CurrentVersion\Windows Messaging Subsystem\Profiles\ </a:t>
            </a:r>
            <a:endParaRPr lang="en-US" sz="3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429000"/>
            <a:ext cx="4552950" cy="221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172200" y="4114800"/>
            <a:ext cx="2819400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Right click on the profile that you want to change and select rename</a:t>
            </a:r>
            <a:endParaRPr lang="en-US" dirty="0"/>
          </a:p>
        </p:txBody>
      </p:sp>
      <p:cxnSp>
        <p:nvCxnSpPr>
          <p:cNvPr id="8" name="Straight Arrow Connector 7"/>
          <p:cNvCxnSpPr>
            <a:stCxn id="2051" idx="3"/>
          </p:cNvCxnSpPr>
          <p:nvPr/>
        </p:nvCxnSpPr>
        <p:spPr>
          <a:xfrm flipH="1" flipV="1">
            <a:off x="4572000" y="4343400"/>
            <a:ext cx="1581150" cy="19526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On-screen Show (4:3)</PresentationFormat>
  <Paragraphs>13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Editing the Registry: REGEDIT</vt:lpstr>
      <vt:lpstr>REGEDIT: rename Outlook profiles</vt:lpstr>
      <vt:lpstr>Navigate to the key that you need to change: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Editing the Registry: REGEDIT</dc:title>
  <dc:creator>Bob</dc:creator>
  <cp:lastModifiedBy>Bob</cp:lastModifiedBy>
  <cp:revision>1</cp:revision>
  <dcterms:created xsi:type="dcterms:W3CDTF">2011-12-28T14:14:23Z</dcterms:created>
  <dcterms:modified xsi:type="dcterms:W3CDTF">2011-12-28T14:15:05Z</dcterms:modified>
</cp:coreProperties>
</file>