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77" y="-2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2E172-52AC-4371-A99C-64140AB53292}" type="datetimeFigureOut">
              <a:rPr lang="en-US" smtClean="0"/>
              <a:pPr/>
              <a:t>8/31/2016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A0AA3-0946-43DF-A477-B22F3D2B7DF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2E172-52AC-4371-A99C-64140AB53292}" type="datetimeFigureOut">
              <a:rPr lang="en-US" smtClean="0"/>
              <a:pPr/>
              <a:t>8/31/2016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A0AA3-0946-43DF-A477-B22F3D2B7DF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2E172-52AC-4371-A99C-64140AB53292}" type="datetimeFigureOut">
              <a:rPr lang="en-US" smtClean="0"/>
              <a:pPr/>
              <a:t>8/31/2016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A0AA3-0946-43DF-A477-B22F3D2B7DF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2E172-52AC-4371-A99C-64140AB53292}" type="datetimeFigureOut">
              <a:rPr lang="en-US" smtClean="0"/>
              <a:pPr/>
              <a:t>8/31/2016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A0AA3-0946-43DF-A477-B22F3D2B7DF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2E172-52AC-4371-A99C-64140AB53292}" type="datetimeFigureOut">
              <a:rPr lang="en-US" smtClean="0"/>
              <a:pPr/>
              <a:t>8/31/2016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A0AA3-0946-43DF-A477-B22F3D2B7DF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2E172-52AC-4371-A99C-64140AB53292}" type="datetimeFigureOut">
              <a:rPr lang="en-US" smtClean="0"/>
              <a:pPr/>
              <a:t>8/31/2016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A0AA3-0946-43DF-A477-B22F3D2B7DF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2E172-52AC-4371-A99C-64140AB53292}" type="datetimeFigureOut">
              <a:rPr lang="en-US" smtClean="0"/>
              <a:pPr/>
              <a:t>8/31/2016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A0AA3-0946-43DF-A477-B22F3D2B7DF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2E172-52AC-4371-A99C-64140AB53292}" type="datetimeFigureOut">
              <a:rPr lang="en-US" smtClean="0"/>
              <a:pPr/>
              <a:t>8/31/2016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A0AA3-0946-43DF-A477-B22F3D2B7DF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2E172-52AC-4371-A99C-64140AB53292}" type="datetimeFigureOut">
              <a:rPr lang="en-US" smtClean="0"/>
              <a:pPr/>
              <a:t>8/31/2016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A0AA3-0946-43DF-A477-B22F3D2B7DF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2E172-52AC-4371-A99C-64140AB53292}" type="datetimeFigureOut">
              <a:rPr lang="en-US" smtClean="0"/>
              <a:pPr/>
              <a:t>8/31/2016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A0AA3-0946-43DF-A477-B22F3D2B7DF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2E172-52AC-4371-A99C-64140AB53292}" type="datetimeFigureOut">
              <a:rPr lang="en-US" smtClean="0"/>
              <a:pPr/>
              <a:t>8/31/2016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A0AA3-0946-43DF-A477-B22F3D2B7DF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82E172-52AC-4371-A99C-64140AB53292}" type="datetimeFigureOut">
              <a:rPr lang="en-US" smtClean="0"/>
              <a:pPr/>
              <a:t>8/31/2016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DA0AA3-0946-43DF-A477-B22F3D2B7DF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Ethernet" TargetMode="External"/><Relationship Id="rId2" Type="http://schemas.openxmlformats.org/officeDocument/2006/relationships/hyperlink" Target="https://en.wikipedia.org/wiki/Wi-Fi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Web_apps" TargetMode="External"/><Relationship Id="rId2" Type="http://schemas.openxmlformats.org/officeDocument/2006/relationships/hyperlink" Target="https://en.wikipedia.org/wiki/Mobile_app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n.wikipedia.org/wiki/Google_Chrome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Google_Chrome_Extensions" TargetMode="External"/><Relationship Id="rId3" Type="http://schemas.openxmlformats.org/officeDocument/2006/relationships/hyperlink" Target="https://en.wikipedia.org/wiki/Windows_7" TargetMode="External"/><Relationship Id="rId7" Type="http://schemas.openxmlformats.org/officeDocument/2006/relationships/hyperlink" Target="https://en.wikipedia.org/wiki/Chromebook" TargetMode="External"/><Relationship Id="rId2" Type="http://schemas.openxmlformats.org/officeDocument/2006/relationships/hyperlink" Target="https://en.wikipedia.org/wiki/Microsoft_Window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Chrome_OS" TargetMode="External"/><Relationship Id="rId5" Type="http://schemas.openxmlformats.org/officeDocument/2006/relationships/hyperlink" Target="https://en.wikipedia.org/wiki/Mac_OS_X_Lion" TargetMode="External"/><Relationship Id="rId4" Type="http://schemas.openxmlformats.org/officeDocument/2006/relationships/hyperlink" Target="https://en.wikipedia.org/wiki/Mac_OS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17VQK6jBfQg" TargetMode="External"/><Relationship Id="rId2" Type="http://schemas.openxmlformats.org/officeDocument/2006/relationships/hyperlink" Target="https://www.youtube.com/watch?v=oIf-TzADCm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tomsguide.com/us/use-chromecast-ios-android,news-18290.html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Chromecast etc.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George Gamota</a:t>
            </a:r>
          </a:p>
          <a:p>
            <a:r>
              <a:rPr lang="en-US" dirty="0" smtClean="0"/>
              <a:t>Aug 31 2016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371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Samsung Allshare Cast</a:t>
            </a:r>
          </a:p>
          <a:p>
            <a:pPr lvl="1"/>
            <a:r>
              <a:rPr lang="en-US" dirty="0" smtClean="0"/>
              <a:t>Advantage Stream your presentations from Android devices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3090254"/>
            <a:ext cx="5943600" cy="3767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37159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PiCAST ($35)</a:t>
            </a:r>
          </a:p>
          <a:p>
            <a:pPr lvl="1"/>
            <a:r>
              <a:rPr lang="en-US" dirty="0" smtClean="0"/>
              <a:t>PiCast is an open-source alternative to Google Chromecast and all these media streaming devices.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3279675"/>
            <a:ext cx="5181600" cy="357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it</a:t>
            </a:r>
          </a:p>
          <a:p>
            <a:r>
              <a:rPr lang="en-US" dirty="0" smtClean="0"/>
              <a:t>How do you use it</a:t>
            </a:r>
          </a:p>
          <a:p>
            <a:r>
              <a:rPr lang="en-US" dirty="0" smtClean="0"/>
              <a:t>Useful websites</a:t>
            </a:r>
          </a:p>
          <a:p>
            <a:r>
              <a:rPr lang="en-US" dirty="0" smtClean="0"/>
              <a:t>Alternatives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2480553"/>
            <a:ext cx="4114800" cy="43774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Chromecast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Chromecast is a “dongle” connecting to a </a:t>
            </a:r>
            <a:r>
              <a:rPr lang="en-US" dirty="0" smtClean="0"/>
              <a:t>USB or HDMI </a:t>
            </a:r>
            <a:r>
              <a:rPr lang="en-US" dirty="0" smtClean="0"/>
              <a:t>port</a:t>
            </a:r>
          </a:p>
          <a:p>
            <a:r>
              <a:rPr lang="en-US" dirty="0" smtClean="0"/>
              <a:t>Video-capable Chromecasts plug into the HDMI port of a HiDef TV or monitor</a:t>
            </a:r>
          </a:p>
          <a:p>
            <a:r>
              <a:rPr lang="en-US" dirty="0" smtClean="0"/>
              <a:t>By default, Chromecasts connect to the Internet through a </a:t>
            </a:r>
            <a:r>
              <a:rPr lang="en-US" dirty="0" smtClean="0">
                <a:hlinkClick r:id="rId2" tooltip="Wi-Fi"/>
              </a:rPr>
              <a:t>Wi-Fi</a:t>
            </a:r>
            <a:r>
              <a:rPr lang="en-US" dirty="0" smtClean="0"/>
              <a:t> connection to the user's local network</a:t>
            </a:r>
          </a:p>
          <a:p>
            <a:r>
              <a:rPr lang="en-US" dirty="0"/>
              <a:t>A</a:t>
            </a:r>
            <a:r>
              <a:rPr lang="en-US" dirty="0" smtClean="0"/>
              <a:t> standalone </a:t>
            </a:r>
            <a:r>
              <a:rPr lang="en-US" dirty="0" smtClean="0">
                <a:hlinkClick r:id="rId3" tooltip="Ethernet"/>
              </a:rPr>
              <a:t>Ethernet</a:t>
            </a:r>
            <a:r>
              <a:rPr lang="en-US" dirty="0" smtClean="0"/>
              <a:t> adapter/USB power supply, introduced in July 2015 for US$15, allows a wired connection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it do?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r>
              <a:rPr lang="en-US" dirty="0" smtClean="0"/>
              <a:t>Chromecast offers two methods to stream content: </a:t>
            </a:r>
          </a:p>
          <a:p>
            <a:pPr lvl="1"/>
            <a:r>
              <a:rPr lang="en-US" dirty="0" smtClean="0"/>
              <a:t>the first employs </a:t>
            </a:r>
            <a:r>
              <a:rPr lang="en-US" dirty="0" smtClean="0">
                <a:hlinkClick r:id="rId2" tooltip="Mobile app"/>
              </a:rPr>
              <a:t>mobile apps</a:t>
            </a:r>
            <a:r>
              <a:rPr lang="en-US" dirty="0" smtClean="0"/>
              <a:t> and </a:t>
            </a:r>
            <a:r>
              <a:rPr lang="en-US" dirty="0" smtClean="0">
                <a:hlinkClick r:id="rId3" tooltip="Web apps"/>
              </a:rPr>
              <a:t>web apps</a:t>
            </a:r>
            <a:r>
              <a:rPr lang="en-US" dirty="0" smtClean="0"/>
              <a:t> that support the Google Cast technology; </a:t>
            </a:r>
          </a:p>
          <a:p>
            <a:pPr lvl="1"/>
            <a:r>
              <a:rPr lang="en-US" dirty="0" smtClean="0"/>
              <a:t>the second allows mirroring of content from the web browser </a:t>
            </a:r>
            <a:r>
              <a:rPr lang="en-US" dirty="0" smtClean="0">
                <a:hlinkClick r:id="rId4" tooltip="Google Chrome"/>
              </a:rPr>
              <a:t>Google Chrome</a:t>
            </a:r>
            <a:r>
              <a:rPr lang="en-US" dirty="0" smtClean="0"/>
              <a:t> running on a personal computer, as well as content displayed on some Android devices</a:t>
            </a:r>
          </a:p>
          <a:p>
            <a:pPr lvl="2"/>
            <a:r>
              <a:rPr lang="en-US" dirty="0" smtClean="0"/>
              <a:t>E.g., NETFLIX movies on the big screen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Operating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Chromecast is available on computers running Google Chrome on: </a:t>
            </a:r>
          </a:p>
          <a:p>
            <a:pPr lvl="1"/>
            <a:r>
              <a:rPr lang="en-US" u="sng" dirty="0" smtClean="0">
                <a:solidFill>
                  <a:schemeClr val="tx2">
                    <a:lumMod val="60000"/>
                    <a:lumOff val="40000"/>
                  </a:schemeClr>
                </a:solidFill>
                <a:hlinkClick r:id="rId2" tooltip="Microsoft Windows"/>
              </a:rPr>
              <a:t>Microsoft Windows</a:t>
            </a:r>
            <a:r>
              <a:rPr lang="en-US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u="sng" dirty="0" smtClean="0">
                <a:solidFill>
                  <a:schemeClr val="tx2">
                    <a:lumMod val="60000"/>
                    <a:lumOff val="40000"/>
                  </a:schemeClr>
                </a:solidFill>
                <a:hlinkClick r:id="rId3" tooltip="Windows 7"/>
              </a:rPr>
              <a:t>7+</a:t>
            </a:r>
            <a:r>
              <a:rPr lang="en-US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</a:t>
            </a:r>
            <a:r>
              <a:rPr lang="en-US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8.1 and 10</a:t>
            </a:r>
            <a:endParaRPr lang="en-US" u="sng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lvl="1"/>
            <a:r>
              <a:rPr lang="en-US" dirty="0" smtClean="0">
                <a:hlinkClick r:id="rId4" tooltip="Mac OS"/>
              </a:rPr>
              <a:t>Mac OS</a:t>
            </a:r>
            <a:r>
              <a:rPr lang="en-US" dirty="0" smtClean="0"/>
              <a:t> </a:t>
            </a:r>
            <a:r>
              <a:rPr lang="en-US" dirty="0" smtClean="0">
                <a:hlinkClick r:id="rId5" tooltip="Mac OS X Lion"/>
              </a:rPr>
              <a:t>10.7+</a:t>
            </a:r>
            <a:r>
              <a:rPr lang="en-US" dirty="0" smtClean="0"/>
              <a:t>, and </a:t>
            </a:r>
          </a:p>
          <a:p>
            <a:pPr lvl="1"/>
            <a:r>
              <a:rPr lang="en-US" dirty="0" smtClean="0">
                <a:hlinkClick r:id="rId6" tooltip="Chrome OS"/>
              </a:rPr>
              <a:t>Chrome OS</a:t>
            </a:r>
            <a:r>
              <a:rPr lang="en-US" dirty="0" smtClean="0"/>
              <a:t> for </a:t>
            </a:r>
            <a:r>
              <a:rPr lang="en-US" dirty="0" smtClean="0">
                <a:hlinkClick r:id="rId7" tooltip="Chromebook"/>
              </a:rPr>
              <a:t>Chromebooks</a:t>
            </a:r>
            <a:r>
              <a:rPr lang="en-US" dirty="0" smtClean="0"/>
              <a:t> running Chrome 28+) through the installation of the "Cast </a:t>
            </a:r>
            <a:r>
              <a:rPr lang="en-US" dirty="0" smtClean="0">
                <a:hlinkClick r:id="rId8" tooltip="Google Chrome Extensions"/>
              </a:rPr>
              <a:t>extension</a:t>
            </a:r>
            <a:r>
              <a:rPr lang="en-US" dirty="0" smtClean="0"/>
              <a:t>" in the browser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35124"/>
            <a:ext cx="9144001" cy="522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Models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 Websites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i="1" dirty="0" smtClean="0">
                <a:hlinkClick r:id="rId2"/>
              </a:rPr>
              <a:t>How to set up Chromecast on a PC or Apple</a:t>
            </a:r>
            <a:br>
              <a:rPr lang="en-US" i="1" dirty="0" smtClean="0">
                <a:hlinkClick r:id="rId2"/>
              </a:rPr>
            </a:br>
            <a:r>
              <a:rPr lang="en-US" i="1" dirty="0" smtClean="0">
                <a:hlinkClick r:id="rId2"/>
              </a:rPr>
              <a:t>https</a:t>
            </a:r>
            <a:r>
              <a:rPr lang="en-US" b="1" i="1" dirty="0" smtClean="0">
                <a:hlinkClick r:id="rId2"/>
              </a:rPr>
              <a:t>://www.youtube.com/watch?v=oIf-TzADCmg</a:t>
            </a:r>
            <a:endParaRPr lang="en-US" b="1" i="1" dirty="0" smtClean="0"/>
          </a:p>
          <a:p>
            <a:pPr>
              <a:buNone/>
            </a:pPr>
            <a:endParaRPr lang="en-US" b="1" i="1" dirty="0" smtClean="0"/>
          </a:p>
          <a:p>
            <a:r>
              <a:rPr lang="en-US" b="1" dirty="0" smtClean="0">
                <a:hlinkClick r:id="rId3"/>
              </a:rPr>
              <a:t>https://www.youtube.com/watch?v=17VQK6jBfQg</a:t>
            </a:r>
            <a:endParaRPr lang="en-US" b="1" dirty="0" smtClean="0"/>
          </a:p>
          <a:p>
            <a:r>
              <a:rPr lang="en-US" i="1" dirty="0" smtClean="0">
                <a:hlinkClick r:id="rId4"/>
              </a:rPr>
              <a:t>www.tomsguide.com/us/</a:t>
            </a:r>
            <a:r>
              <a:rPr lang="en-US" b="1" i="1" dirty="0" smtClean="0">
                <a:hlinkClick r:id="rId4"/>
              </a:rPr>
              <a:t>use</a:t>
            </a:r>
            <a:r>
              <a:rPr lang="en-US" i="1" dirty="0" smtClean="0">
                <a:hlinkClick r:id="rId4"/>
              </a:rPr>
              <a:t>-</a:t>
            </a:r>
            <a:r>
              <a:rPr lang="en-US" b="1" i="1" dirty="0" smtClean="0">
                <a:hlinkClick r:id="rId4"/>
              </a:rPr>
              <a:t>chromecast</a:t>
            </a:r>
            <a:r>
              <a:rPr lang="en-US" i="1" dirty="0" smtClean="0">
                <a:hlinkClick r:id="rId4"/>
              </a:rPr>
              <a:t>-ios-android,news-18290.html</a:t>
            </a:r>
            <a:endParaRPr lang="en-US" i="1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33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Amazon Fire TV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2390775"/>
            <a:ext cx="668655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09600"/>
          </a:xfrm>
        </p:spPr>
        <p:txBody>
          <a:bodyPr/>
          <a:lstStyle/>
          <a:p>
            <a:r>
              <a:rPr lang="en-US" dirty="0" smtClean="0"/>
              <a:t>Apple TV</a:t>
            </a:r>
          </a:p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9750" y="2590800"/>
            <a:ext cx="8452619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</TotalTime>
  <Words>236</Words>
  <Application>Microsoft Office PowerPoint</Application>
  <PresentationFormat>On-screen Show (4:3)</PresentationFormat>
  <Paragraphs>39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Chromecast etc.</vt:lpstr>
      <vt:lpstr>Outline</vt:lpstr>
      <vt:lpstr>Chromecast</vt:lpstr>
      <vt:lpstr>What does it do?</vt:lpstr>
      <vt:lpstr>Operating Systems</vt:lpstr>
      <vt:lpstr>Models</vt:lpstr>
      <vt:lpstr>Useful Websites</vt:lpstr>
      <vt:lpstr>Alternatives</vt:lpstr>
      <vt:lpstr>Alternatives</vt:lpstr>
      <vt:lpstr>Alternatives</vt:lpstr>
      <vt:lpstr>Alternatives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Chromecast etc.</dc:title>
  <dc:creator>GeorgeGamota_N0N8H0</dc:creator>
  <cp:lastModifiedBy>GeorgeGamota_N0N8H0</cp:lastModifiedBy>
  <cp:revision>22</cp:revision>
  <dcterms:created xsi:type="dcterms:W3CDTF">2016-08-24T23:43:18Z</dcterms:created>
  <dcterms:modified xsi:type="dcterms:W3CDTF">2016-08-31T04:12:30Z</dcterms:modified>
</cp:coreProperties>
</file>