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0" r:id="rId4"/>
    <p:sldId id="260" r:id="rId5"/>
    <p:sldId id="266" r:id="rId6"/>
    <p:sldId id="269" r:id="rId7"/>
    <p:sldId id="267" r:id="rId8"/>
    <p:sldId id="268" r:id="rId9"/>
    <p:sldId id="258" r:id="rId10"/>
    <p:sldId id="259" r:id="rId11"/>
    <p:sldId id="261" r:id="rId12"/>
    <p:sldId id="262" r:id="rId13"/>
    <p:sldId id="263" r:id="rId14"/>
    <p:sldId id="264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C4AE0-0B2C-4096-B908-169FD81A6D0D}" type="datetimeFigureOut">
              <a:rPr lang="en-US" smtClean="0"/>
              <a:t>1/4/2017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CEA99-30B0-4795-8231-AF2370C4E6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5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9FC7-23E0-4ED2-85BB-2423B5273E1C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3E4A2-6F22-4062-8674-72169BFA6538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6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E60B2-AF4A-42FE-B120-B4C34C085BE3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9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48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822C-84E8-4092-9FDF-2B24A5C44B0C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16F5-FC08-4857-A625-966B03F621FC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9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4A1E-1011-4232-A863-F7F96C68935C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7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E982-DD25-4003-8961-BD3A4675B3A1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2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70C1-57F5-436D-A6E9-47A5555BD93C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61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B5A9-85C8-41FB-837A-B48CB508070B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4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FD1C-25CB-48AA-9508-778E242047A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5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D1FA3-8B60-49A9-B5D6-1FD6F442F802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Bob Eckert January 4,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6EC9F-647A-40CE-8986-67F45DAAC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93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nipages.com/iphone-sync-outloo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apple.com/en-us/HT20428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rserve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iPhone apps</a:t>
            </a:r>
            <a:endParaRPr lang="en-US" sz="7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E0C9-FFBB-4E1E-9169-C99D31C7218E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Waze</a:t>
            </a:r>
          </a:p>
          <a:p>
            <a:r>
              <a:rPr lang="en-US" dirty="0" smtClean="0"/>
              <a:t>Google Maps</a:t>
            </a:r>
          </a:p>
          <a:p>
            <a:r>
              <a:rPr lang="en-US" dirty="0" smtClean="0"/>
              <a:t>Topo Maps</a:t>
            </a:r>
          </a:p>
          <a:p>
            <a:r>
              <a:rPr lang="en-US" dirty="0" smtClean="0"/>
              <a:t>Colorado Roads (I-70 traffic)</a:t>
            </a:r>
          </a:p>
          <a:p>
            <a:r>
              <a:rPr lang="en-US" dirty="0" smtClean="0"/>
              <a:t>Altimeter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Channel</a:t>
            </a:r>
          </a:p>
          <a:p>
            <a:r>
              <a:rPr lang="en-US" dirty="0" smtClean="0"/>
              <a:t>Storm (radar images)</a:t>
            </a:r>
          </a:p>
          <a:p>
            <a:r>
              <a:rPr lang="en-US" dirty="0" smtClean="0"/>
              <a:t>Sunrise &amp; Sunset</a:t>
            </a:r>
          </a:p>
          <a:p>
            <a:r>
              <a:rPr lang="en-US" dirty="0" smtClean="0"/>
              <a:t>Tides Near 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32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Thermostat (Honeywell)</a:t>
            </a:r>
          </a:p>
          <a:p>
            <a:r>
              <a:rPr lang="en-US" dirty="0" smtClean="0"/>
              <a:t>Nest (Nest thermostat)</a:t>
            </a:r>
          </a:p>
          <a:p>
            <a:r>
              <a:rPr lang="en-US" dirty="0" smtClean="0"/>
              <a:t>My Accurite (multiple temperature and humidity sensors)</a:t>
            </a:r>
          </a:p>
          <a:p>
            <a:r>
              <a:rPr lang="en-US" dirty="0" smtClean="0"/>
              <a:t>TCP Lighting (smart bulbs)</a:t>
            </a:r>
          </a:p>
          <a:p>
            <a:pPr lvl="1"/>
            <a:r>
              <a:rPr lang="en-US" dirty="0" smtClean="0"/>
              <a:t>Issue: Internet connectivity discontinued in May 2016 WITHOUT NOTICE!!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2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Wallet (boarding passes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Airline </a:t>
            </a:r>
            <a:r>
              <a:rPr lang="en-US" dirty="0" smtClean="0"/>
              <a:t>apps</a:t>
            </a:r>
          </a:p>
          <a:p>
            <a:r>
              <a:rPr lang="en-US" dirty="0" err="1" smtClean="0"/>
              <a:t>iTranslate</a:t>
            </a:r>
            <a:endParaRPr lang="en-US" dirty="0" smtClean="0"/>
          </a:p>
          <a:p>
            <a:r>
              <a:rPr lang="en-US" dirty="0" smtClean="0"/>
              <a:t>Avis</a:t>
            </a:r>
          </a:p>
          <a:p>
            <a:r>
              <a:rPr lang="en-US" dirty="0" smtClean="0"/>
              <a:t>Sally Park (find your car)</a:t>
            </a:r>
          </a:p>
          <a:p>
            <a:r>
              <a:rPr lang="en-US" dirty="0" smtClean="0"/>
              <a:t>FlightAware</a:t>
            </a:r>
          </a:p>
          <a:p>
            <a:r>
              <a:rPr lang="en-US" dirty="0" smtClean="0"/>
              <a:t>Colorado Roads (I-70)</a:t>
            </a:r>
          </a:p>
          <a:p>
            <a:r>
              <a:rPr lang="en-US" dirty="0" smtClean="0"/>
              <a:t>Gas Buddy (locate cheap gas)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Boston Globe</a:t>
            </a:r>
          </a:p>
          <a:p>
            <a:r>
              <a:rPr lang="en-US" dirty="0" smtClean="0"/>
              <a:t>New York Times</a:t>
            </a:r>
          </a:p>
          <a:p>
            <a:r>
              <a:rPr lang="en-US" dirty="0" smtClean="0"/>
              <a:t>Wall Street Journal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2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 (and geeky)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Microsoft </a:t>
            </a:r>
            <a:r>
              <a:rPr lang="en-US" dirty="0"/>
              <a:t>Office (Word, Excel, PowerPoint)</a:t>
            </a:r>
          </a:p>
          <a:p>
            <a:r>
              <a:rPr lang="en-US" dirty="0"/>
              <a:t>Splash ID (password management, essential)</a:t>
            </a:r>
          </a:p>
          <a:p>
            <a:r>
              <a:rPr lang="en-US" dirty="0" err="1"/>
              <a:t>Snapseed</a:t>
            </a:r>
            <a:r>
              <a:rPr lang="en-US" dirty="0"/>
              <a:t> (basic photo editing)</a:t>
            </a:r>
          </a:p>
          <a:p>
            <a:r>
              <a:rPr lang="en-US" dirty="0"/>
              <a:t>File Browser (essential file transfer utility)</a:t>
            </a:r>
          </a:p>
          <a:p>
            <a:r>
              <a:rPr lang="en-US" dirty="0"/>
              <a:t>Net Analyzer (networking)</a:t>
            </a:r>
          </a:p>
          <a:p>
            <a:r>
              <a:rPr lang="en-US" dirty="0"/>
              <a:t>Garmin Connect (interface with Garmin GPS devices, e.g. Edge 1000 </a:t>
            </a:r>
            <a:r>
              <a:rPr lang="en-US" dirty="0" err="1"/>
              <a:t>cyclocomputer</a:t>
            </a:r>
            <a:r>
              <a:rPr lang="en-US" dirty="0"/>
              <a:t>)</a:t>
            </a:r>
          </a:p>
          <a:p>
            <a:r>
              <a:rPr lang="en-US" dirty="0"/>
              <a:t>HP15C (RPN calculator)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287963"/>
          </a:xfrm>
        </p:spPr>
        <p:txBody>
          <a:bodyPr>
            <a:normAutofit/>
          </a:bodyPr>
          <a:lstStyle/>
          <a:p>
            <a:r>
              <a:rPr lang="en-US" dirty="0" smtClean="0"/>
              <a:t>Audience survey</a:t>
            </a:r>
          </a:p>
          <a:p>
            <a:pPr lvl="1"/>
            <a:r>
              <a:rPr lang="en-US" dirty="0" smtClean="0"/>
              <a:t>Show of hands: iPhone vs. Android phone</a:t>
            </a:r>
          </a:p>
          <a:p>
            <a:pPr lvl="1"/>
            <a:r>
              <a:rPr lang="en-US" dirty="0" smtClean="0"/>
              <a:t>On cards write out 5 favorite apps</a:t>
            </a:r>
          </a:p>
          <a:p>
            <a:r>
              <a:rPr lang="en-US" dirty="0"/>
              <a:t>How to find / purchase / install iPhone apps</a:t>
            </a:r>
          </a:p>
          <a:p>
            <a:pPr lvl="1"/>
            <a:r>
              <a:rPr lang="en-US" dirty="0"/>
              <a:t>Open app store</a:t>
            </a:r>
          </a:p>
          <a:p>
            <a:pPr lvl="1"/>
            <a:r>
              <a:rPr lang="en-US" dirty="0"/>
              <a:t>Search for app</a:t>
            </a:r>
          </a:p>
          <a:p>
            <a:pPr lvl="1"/>
            <a:r>
              <a:rPr lang="en-US" dirty="0"/>
              <a:t>Select desired app</a:t>
            </a:r>
          </a:p>
          <a:p>
            <a:pPr lvl="1"/>
            <a:r>
              <a:rPr lang="en-US" dirty="0"/>
              <a:t>Get (free) or buy</a:t>
            </a:r>
          </a:p>
          <a:p>
            <a:pPr lvl="1"/>
            <a:r>
              <a:rPr lang="en-US" dirty="0"/>
              <a:t>Must have password for Apple ID and credit card (can store the billing info)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6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Find iPhone</a:t>
            </a:r>
          </a:p>
          <a:p>
            <a:r>
              <a:rPr lang="en-US" dirty="0"/>
              <a:t>Outlook calendar / contacts synchronization</a:t>
            </a:r>
          </a:p>
          <a:p>
            <a:r>
              <a:rPr lang="en-US" dirty="0"/>
              <a:t>File management</a:t>
            </a:r>
          </a:p>
          <a:p>
            <a:r>
              <a:rPr lang="en-US" dirty="0"/>
              <a:t>Home automation / control</a:t>
            </a:r>
          </a:p>
          <a:p>
            <a:r>
              <a:rPr lang="en-US" dirty="0"/>
              <a:t>Finance</a:t>
            </a:r>
          </a:p>
          <a:p>
            <a:r>
              <a:rPr lang="en-US" dirty="0"/>
              <a:t>Travel</a:t>
            </a:r>
          </a:p>
          <a:p>
            <a:r>
              <a:rPr lang="en-US" dirty="0"/>
              <a:t>Weather</a:t>
            </a:r>
          </a:p>
          <a:p>
            <a:r>
              <a:rPr lang="en-US" dirty="0"/>
              <a:t>Geeky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5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iPhone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used to locate iPhone and iPads of family</a:t>
            </a:r>
          </a:p>
          <a:p>
            <a:r>
              <a:rPr lang="en-US" dirty="0" smtClean="0"/>
              <a:t>Family sharing; aid in getting together</a:t>
            </a:r>
          </a:p>
          <a:p>
            <a:r>
              <a:rPr lang="en-US" dirty="0" smtClean="0"/>
              <a:t>Very useful when skiing (or shopping)</a:t>
            </a:r>
          </a:p>
          <a:p>
            <a:r>
              <a:rPr lang="en-US" dirty="0" smtClean="0"/>
              <a:t>Found wife’s iPhone lost in ladies room in Blue Sky basin at Vail.  Followed ski patrol progress bringing it out and to patrol headquarters in Vail Operations Building.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Outlook / iPhone / iPad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Why synch?</a:t>
            </a:r>
          </a:p>
          <a:p>
            <a:r>
              <a:rPr lang="en-US" dirty="0" smtClean="0"/>
              <a:t>Calendar always available and up to date</a:t>
            </a:r>
          </a:p>
          <a:p>
            <a:r>
              <a:rPr lang="en-US" dirty="0" smtClean="0"/>
              <a:t>Reminders entered on iPhone, iPhone or PC available instantly on all other devices</a:t>
            </a:r>
          </a:p>
          <a:p>
            <a:r>
              <a:rPr lang="en-US" dirty="0" smtClean="0"/>
              <a:t>New contact entered on any device appears on all other devices.  </a:t>
            </a:r>
          </a:p>
          <a:p>
            <a:r>
              <a:rPr lang="en-US" dirty="0" smtClean="0"/>
              <a:t>NOTE: on PC make sure to enter new contact into iCloud contacts, NOT local contacts</a:t>
            </a:r>
          </a:p>
          <a:p>
            <a:r>
              <a:rPr lang="en-US" dirty="0" smtClean="0"/>
              <a:t>I have two PC’s, my iPhone, and my iPad synched</a:t>
            </a:r>
            <a:endParaRPr lang="en-US" dirty="0"/>
          </a:p>
          <a:p>
            <a:r>
              <a:rPr lang="en-US" dirty="0" smtClean="0"/>
              <a:t>Good guide </a:t>
            </a:r>
            <a:r>
              <a:rPr lang="en-US" dirty="0"/>
              <a:t>at: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technipages.com/iphone-sync-outlook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Calendar / Contacts synching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 general principals, </a:t>
            </a:r>
            <a:r>
              <a:rPr lang="en-US" dirty="0"/>
              <a:t>B</a:t>
            </a:r>
            <a:r>
              <a:rPr lang="en-US" dirty="0" smtClean="0"/>
              <a:t>ackup Outlook data file before proceeding!</a:t>
            </a:r>
          </a:p>
          <a:p>
            <a:r>
              <a:rPr lang="en-US" dirty="0" smtClean="0"/>
              <a:t>From </a:t>
            </a:r>
            <a:r>
              <a:rPr lang="en-US" dirty="0"/>
              <a:t>the iPhone or iPad, go to “</a:t>
            </a:r>
            <a:r>
              <a:rPr lang="en-US" b="1" dirty="0"/>
              <a:t>Settings</a:t>
            </a:r>
            <a:r>
              <a:rPr lang="en-US" dirty="0"/>
              <a:t>” &gt; “</a:t>
            </a:r>
            <a:r>
              <a:rPr lang="en-US" b="1" dirty="0"/>
              <a:t>iCloud</a:t>
            </a:r>
            <a:r>
              <a:rPr lang="en-US" dirty="0"/>
              <a:t>” and ensure your iCloud account is setup and signed in.</a:t>
            </a:r>
          </a:p>
          <a:p>
            <a:r>
              <a:rPr lang="en-US" dirty="0">
                <a:hlinkClick r:id="rId2"/>
              </a:rPr>
              <a:t>Download and install iCloud</a:t>
            </a:r>
            <a:r>
              <a:rPr lang="en-US" dirty="0"/>
              <a:t> on your Windows computer. Be sure to restart the computer after installation.</a:t>
            </a:r>
          </a:p>
          <a:p>
            <a:r>
              <a:rPr lang="en-US" dirty="0"/>
              <a:t>Open iCloud on your Windows computer from “</a:t>
            </a:r>
            <a:r>
              <a:rPr lang="en-US" b="1" dirty="0"/>
              <a:t>Start</a:t>
            </a:r>
            <a:r>
              <a:rPr lang="en-US" dirty="0"/>
              <a:t>” &gt; “</a:t>
            </a:r>
            <a:r>
              <a:rPr lang="en-US" b="1" dirty="0"/>
              <a:t>All Apps</a:t>
            </a:r>
            <a:r>
              <a:rPr lang="en-US" dirty="0"/>
              <a:t>” &gt; “</a:t>
            </a:r>
            <a:r>
              <a:rPr lang="en-US" b="1" dirty="0"/>
              <a:t>iCloud</a:t>
            </a:r>
            <a:r>
              <a:rPr lang="en-US" dirty="0"/>
              <a:t>” &gt; “</a:t>
            </a:r>
            <a:r>
              <a:rPr lang="en-US" b="1" dirty="0"/>
              <a:t>iCloud</a:t>
            </a:r>
            <a:r>
              <a:rPr lang="en-US" dirty="0"/>
              <a:t>“.</a:t>
            </a:r>
          </a:p>
          <a:p>
            <a:r>
              <a:rPr lang="en-US" dirty="0"/>
              <a:t>Check the “</a:t>
            </a:r>
            <a:r>
              <a:rPr lang="en-US" b="1" dirty="0"/>
              <a:t>Contacts, Calendars, and Tasks</a:t>
            </a:r>
            <a:r>
              <a:rPr lang="en-US" dirty="0"/>
              <a:t>” option.</a:t>
            </a:r>
          </a:p>
          <a:p>
            <a:r>
              <a:rPr lang="en-US" dirty="0"/>
              <a:t>Do NOT need to create an iCloud email address to do the above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iPad screenshot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14400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3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PC screenshot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shows in all apps, iCloud, iCloud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1447800"/>
            <a:ext cx="62388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10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now demo various apps on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 software is AirServer ($14.99; 7 day free trial available)</a:t>
            </a:r>
          </a:p>
          <a:p>
            <a:r>
              <a:rPr lang="en-US" dirty="0" smtClean="0">
                <a:hlinkClick r:id="rId2"/>
              </a:rPr>
              <a:t>https://www.airserver.com/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software is ideal for showing slide shows from an iPad onto a big screen TV connected to the PC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9413-6879-4459-A4DB-244C5C151560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Bob Eckert January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632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iPhone apps</vt:lpstr>
      <vt:lpstr>Agenda</vt:lpstr>
      <vt:lpstr>App categories</vt:lpstr>
      <vt:lpstr>Find iPhone</vt:lpstr>
      <vt:lpstr>Outlook / iPhone / iPad synchronization</vt:lpstr>
      <vt:lpstr>Calendar / Contacts synching</vt:lpstr>
      <vt:lpstr>iPad screenshot</vt:lpstr>
      <vt:lpstr>PC screenshot</vt:lpstr>
      <vt:lpstr>Will now demo various apps on screen</vt:lpstr>
      <vt:lpstr>Mapping apps</vt:lpstr>
      <vt:lpstr>Weather Apps</vt:lpstr>
      <vt:lpstr>Home automation</vt:lpstr>
      <vt:lpstr>Travel</vt:lpstr>
      <vt:lpstr>Newspapers</vt:lpstr>
      <vt:lpstr>Miscellaneous (and geeky)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iPhone apps</dc:title>
  <dc:creator>Bob</dc:creator>
  <cp:lastModifiedBy>Bob</cp:lastModifiedBy>
  <cp:revision>30</cp:revision>
  <dcterms:created xsi:type="dcterms:W3CDTF">2016-12-12T14:37:51Z</dcterms:created>
  <dcterms:modified xsi:type="dcterms:W3CDTF">2017-01-04T12:23:51Z</dcterms:modified>
</cp:coreProperties>
</file>