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6" r:id="rId3"/>
    <p:sldId id="267" r:id="rId4"/>
    <p:sldId id="268" r:id="rId5"/>
    <p:sldId id="269" r:id="rId6"/>
    <p:sldId id="270" r:id="rId7"/>
    <p:sldId id="286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80" r:id="rId16"/>
    <p:sldId id="281" r:id="rId17"/>
    <p:sldId id="282" r:id="rId18"/>
    <p:sldId id="283" r:id="rId19"/>
    <p:sldId id="284" r:id="rId20"/>
    <p:sldId id="28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71F4D5-5D4D-4590-9687-C0CACE974BD3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B71741-91E2-42AE-8F68-DDFFF17DE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972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03/01/2017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Bob Eckert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Bob Eckert</a:t>
            </a:r>
            <a:fld id="{CBD8438C-903F-4984-8F7A-4D79E2055AB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993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03/01/2017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Bob Eckert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38C-903F-4984-8F7A-4D79E2055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819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03/01/2017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Bob Eckert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38C-903F-4984-8F7A-4D79E2055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052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03/01/2017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Bob Eckert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38C-903F-4984-8F7A-4D79E2055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702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03/01/2017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Bob Eckert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38C-903F-4984-8F7A-4D79E2055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036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03/01/2017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Bob Eckert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38C-903F-4984-8F7A-4D79E2055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776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03/01/2017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Bob Eckert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38C-903F-4984-8F7A-4D79E2055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692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03/01/2017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Bob Eckert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38C-903F-4984-8F7A-4D79E2055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839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03/01/2017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Bob Eckert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38C-903F-4984-8F7A-4D79E2055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863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03/01/2017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Bob Eckert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38C-903F-4984-8F7A-4D79E2055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815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03/01/2017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Bob Eckert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38C-903F-4984-8F7A-4D79E2055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028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03/01/2017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Bob Eckert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8438C-903F-4984-8F7A-4D79E2055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486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net.com/how-to/how-to-create-a-system-image-in-windows-10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nhelp.us/restore-a-system-image-in-windows-7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pricorn.com/products/software/ezgig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371599"/>
          </a:xfrm>
        </p:spPr>
        <p:txBody>
          <a:bodyPr>
            <a:normAutofit/>
          </a:bodyPr>
          <a:lstStyle/>
          <a:p>
            <a:r>
              <a:rPr lang="en-US" dirty="0" smtClean="0"/>
              <a:t>Agenda 03/01/17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282" y="2384612"/>
            <a:ext cx="6320118" cy="3482788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How to create an image file using Acronis True Image (and a built in alternative)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How to clone a disk using Acronis True Image (or EZ Gig IV)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03/01/2017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58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200"/>
            <a:ext cx="8610600" cy="63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03/01/2017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16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"/>
            <a:ext cx="8741518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03/01/2017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37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8762999" cy="6416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03/01/2017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0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</a:rPr>
              <a:t>CAUTION!!!</a:t>
            </a:r>
            <a:endParaRPr lang="en-US" sz="5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</a:rPr>
              <a:t>At this point, make very sure that source and destination are correct!</a:t>
            </a:r>
          </a:p>
          <a:p>
            <a:r>
              <a:rPr lang="en-US" sz="4400" b="1" dirty="0" smtClean="0">
                <a:solidFill>
                  <a:srgbClr val="C00000"/>
                </a:solidFill>
              </a:rPr>
              <a:t>It is possible to erase your C:\ drive if you clone a blank disk to the C:\ drive!!!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03/01/2017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64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Let the cloning run (20 minutes to a couple of hours depending on the amount of data and disk speed, a 256 GB SSD takes about 20 minutes, a larger spinning drive a couple of hours)</a:t>
            </a:r>
          </a:p>
          <a:p>
            <a:r>
              <a:rPr lang="en-US" dirty="0"/>
              <a:t>Once the cloning is done, shut the PC down, disconnect power, remove laptop battery, swap drives, and reboot</a:t>
            </a:r>
          </a:p>
          <a:p>
            <a:r>
              <a:rPr lang="en-US" dirty="0"/>
              <a:t>Your PC with the new drive will look just as it did before with all programs and files as they were.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03/01/2017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 file creation alternative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Built in utility</a:t>
            </a:r>
          </a:p>
          <a:p>
            <a:r>
              <a:rPr lang="en-US" dirty="0" smtClean="0"/>
              <a:t>Buried in sub-sub menu of non-obvious location</a:t>
            </a:r>
          </a:p>
          <a:p>
            <a:r>
              <a:rPr lang="en-US" dirty="0" smtClean="0"/>
              <a:t>Reference:</a:t>
            </a:r>
          </a:p>
          <a:p>
            <a:pPr lvl="1"/>
            <a:r>
              <a:rPr lang="en-US" dirty="0">
                <a:hlinkClick r:id="rId2"/>
              </a:rPr>
              <a:t>http://www.cnet.com/how-to/how-to-create-a-system-image-in-windows-10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03/01/2017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Bob Eckert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30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Windows 10 Disk imaging utility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/>
          <a:lstStyle/>
          <a:p>
            <a:r>
              <a:rPr lang="en-US" dirty="0"/>
              <a:t>1. Open </a:t>
            </a:r>
            <a:r>
              <a:rPr lang="en-US" b="1" dirty="0"/>
              <a:t>Control Panel </a:t>
            </a:r>
            <a:r>
              <a:rPr lang="en-US" dirty="0"/>
              <a:t>and go to </a:t>
            </a:r>
            <a:r>
              <a:rPr lang="en-US" b="1" dirty="0"/>
              <a:t>File History</a:t>
            </a:r>
            <a:r>
              <a:rPr lang="en-US" b="1" dirty="0" smtClean="0"/>
              <a:t>. </a:t>
            </a:r>
            <a:r>
              <a:rPr lang="en-US" dirty="0" smtClean="0"/>
              <a:t>(right click on start button and select Control Panel)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209800"/>
            <a:ext cx="6650462" cy="419862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2057400" y="5715000"/>
            <a:ext cx="838200" cy="762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03/01/2017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Bob Eckert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1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Windows 10 Disk imaging utility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System Image Backup utility will open. Pick a place to save your system image backup (on a hard disk, on one or more DVDs, or on a network location), and click </a:t>
            </a:r>
            <a:r>
              <a:rPr lang="en-US" b="1" dirty="0"/>
              <a:t>Next</a:t>
            </a:r>
            <a:r>
              <a:rPr lang="en-US" dirty="0"/>
              <a:t>. Confirm your settings and click </a:t>
            </a:r>
            <a:r>
              <a:rPr lang="en-US" b="1" dirty="0"/>
              <a:t>Start </a:t>
            </a:r>
            <a:r>
              <a:rPr lang="en-US" b="1"/>
              <a:t>backup</a:t>
            </a:r>
            <a:r>
              <a:rPr lang="en-US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To use your system image to restore your PC, open up the new Windows 10 Settings menu and go to </a:t>
            </a:r>
            <a:r>
              <a:rPr lang="en-US" b="1" dirty="0"/>
              <a:t>Update &amp; recovery</a:t>
            </a:r>
            <a:r>
              <a:rPr lang="en-US" dirty="0"/>
              <a:t>. Under </a:t>
            </a:r>
            <a:r>
              <a:rPr lang="en-US" b="1" dirty="0"/>
              <a:t>Recovery, </a:t>
            </a:r>
            <a:r>
              <a:rPr lang="en-US" dirty="0"/>
              <a:t>find the </a:t>
            </a:r>
            <a:r>
              <a:rPr lang="en-US" b="1" dirty="0"/>
              <a:t>Advanced startup</a:t>
            </a:r>
            <a:r>
              <a:rPr lang="en-US" dirty="0"/>
              <a:t> section, and click </a:t>
            </a:r>
            <a:r>
              <a:rPr lang="en-US" b="1" dirty="0"/>
              <a:t>Restart now</a:t>
            </a:r>
            <a:r>
              <a:rPr lang="en-US" dirty="0"/>
              <a:t>. When your PC restarts, go to </a:t>
            </a:r>
            <a:r>
              <a:rPr lang="en-US" b="1" dirty="0"/>
              <a:t>Troubleshoot</a:t>
            </a:r>
            <a:r>
              <a:rPr lang="en-US" dirty="0"/>
              <a:t>, </a:t>
            </a:r>
            <a:r>
              <a:rPr lang="en-US" b="1" dirty="0"/>
              <a:t>Advanced Options, </a:t>
            </a:r>
            <a:r>
              <a:rPr lang="en-US" dirty="0"/>
              <a:t>and then choose </a:t>
            </a:r>
            <a:r>
              <a:rPr lang="en-US" b="1" dirty="0"/>
              <a:t>System image recovery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03/01/2017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Bob Eckert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53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Windows 10 Disk imaging utility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computer is unbootable, use Windows 10 install disk and follow these directions: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www.winhelp.us/restore-a-system-image-in-windows-7.html</a:t>
            </a:r>
            <a:endParaRPr lang="en-US" dirty="0" smtClean="0"/>
          </a:p>
          <a:p>
            <a:r>
              <a:rPr lang="en-US" dirty="0" smtClean="0"/>
              <a:t>The above link has directions for Windows 7, 8, and 10</a:t>
            </a:r>
          </a:p>
          <a:p>
            <a:r>
              <a:rPr lang="en-US" dirty="0" smtClean="0"/>
              <a:t>If doing this, DO NOT install, select “Troubleshoot”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03/01/2017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Bob Eckert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23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This will lead to:</a:t>
            </a:r>
            <a:br>
              <a:rPr lang="en-US" dirty="0" smtClean="0"/>
            </a:br>
            <a:endParaRPr lang="en-US" i="1" dirty="0"/>
          </a:p>
        </p:txBody>
      </p:sp>
      <p:pic>
        <p:nvPicPr>
          <p:cNvPr id="1026" name="Picture 2" descr="Windows 8, Boot from DVD, Choose an option. Click Troubleshoot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83440"/>
            <a:ext cx="3228975" cy="383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indows 8, Advanced startup, Troubleshoot. Click 'Advanced options'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992405"/>
            <a:ext cx="3657600" cy="391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03/01/2017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Bob Eckert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38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How to create a disk image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153400" cy="48307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What is it?</a:t>
            </a:r>
          </a:p>
          <a:p>
            <a:r>
              <a:rPr lang="en-US" dirty="0" smtClean="0"/>
              <a:t>A bit by bit map of the drive that can be restored to another drive resulting in a clone</a:t>
            </a:r>
          </a:p>
          <a:p>
            <a:r>
              <a:rPr lang="en-US" dirty="0" smtClean="0"/>
              <a:t>Why?</a:t>
            </a:r>
          </a:p>
          <a:p>
            <a:r>
              <a:rPr lang="en-US" dirty="0" smtClean="0"/>
              <a:t>Quick way to restore PC in the case of:</a:t>
            </a:r>
          </a:p>
          <a:p>
            <a:pPr lvl="1"/>
            <a:r>
              <a:rPr lang="en-US" dirty="0" smtClean="0"/>
              <a:t>Boot disk failure</a:t>
            </a:r>
          </a:p>
          <a:p>
            <a:pPr lvl="1"/>
            <a:r>
              <a:rPr lang="en-US" dirty="0" smtClean="0"/>
              <a:t>OS upgrade gone bad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islike of new OS, etc.</a:t>
            </a:r>
          </a:p>
          <a:p>
            <a:r>
              <a:rPr lang="en-US" dirty="0" smtClean="0"/>
              <a:t>How?</a:t>
            </a:r>
          </a:p>
          <a:p>
            <a:r>
              <a:rPr lang="en-US" dirty="0" smtClean="0"/>
              <a:t>Acronis True Image</a:t>
            </a:r>
          </a:p>
          <a:p>
            <a:pPr lvl="1"/>
            <a:r>
              <a:rPr lang="en-US" dirty="0" smtClean="0"/>
              <a:t>Cost $49.99 / 1 PC;  $79.99 </a:t>
            </a:r>
            <a:r>
              <a:rPr lang="en-US" dirty="0"/>
              <a:t>/ 3 </a:t>
            </a:r>
            <a:r>
              <a:rPr lang="en-US" dirty="0" smtClean="0"/>
              <a:t>PC;  $99.99 / 5 PC</a:t>
            </a:r>
          </a:p>
          <a:p>
            <a:pPr lvl="1"/>
            <a:r>
              <a:rPr lang="en-US" dirty="0" smtClean="0"/>
              <a:t>Cheaper at Amazon $</a:t>
            </a:r>
            <a:r>
              <a:rPr lang="en-US" dirty="0" smtClean="0"/>
              <a:t>28.76 / </a:t>
            </a:r>
            <a:r>
              <a:rPr lang="en-US" dirty="0" smtClean="0"/>
              <a:t>1 PC ; </a:t>
            </a:r>
            <a:r>
              <a:rPr lang="en-US" dirty="0" smtClean="0"/>
              <a:t>$44.60 </a:t>
            </a:r>
            <a:r>
              <a:rPr lang="en-US" dirty="0" smtClean="0"/>
              <a:t>/ 3 PC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03/01/2017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40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then to:</a:t>
            </a:r>
            <a:endParaRPr lang="en-US" dirty="0"/>
          </a:p>
        </p:txBody>
      </p:sp>
      <p:pic>
        <p:nvPicPr>
          <p:cNvPr id="2050" name="Picture 2" descr="Windows 8, Advanced startup, Troubleshoot, Advanced options. Click 'System Image Recovery'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24000"/>
            <a:ext cx="6324600" cy="3794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" y="5715000"/>
            <a:ext cx="845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prstClr val="black"/>
                </a:solidFill>
              </a:rPr>
              <a:t>You now have the opportunity to locate, select, and load the image file</a:t>
            </a:r>
            <a:endParaRPr lang="en-US" sz="2200" dirty="0">
              <a:solidFill>
                <a:prstClr val="black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03/01/2017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Bob Eckert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9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5" y="982583"/>
            <a:ext cx="9048750" cy="4822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Select path for image file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271" y="5943600"/>
            <a:ext cx="88270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Then click “Back up now”</a:t>
            </a:r>
            <a:endParaRPr lang="en-US" sz="2600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733800" y="5638800"/>
            <a:ext cx="4343400" cy="53788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03/01/2017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68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04" y="1600200"/>
            <a:ext cx="9007718" cy="480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368145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 restore a crashed PC, you must have prepared a rescue disk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463" y="1112837"/>
            <a:ext cx="8229600" cy="4525963"/>
          </a:xfrm>
        </p:spPr>
        <p:txBody>
          <a:bodyPr/>
          <a:lstStyle/>
          <a:p>
            <a:r>
              <a:rPr lang="en-US" dirty="0" smtClean="0"/>
              <a:t>This option is found under the tools icon: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914400" y="2819400"/>
            <a:ext cx="457200" cy="381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4800600" y="2438400"/>
            <a:ext cx="457200" cy="381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03/01/2017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65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8" y="723900"/>
            <a:ext cx="7210425" cy="560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Select Acronis Bootable Rescue Media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387525" y="1371600"/>
            <a:ext cx="838200" cy="685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03/01/2017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6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7619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Select destination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9" y="685800"/>
            <a:ext cx="7313662" cy="5748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3657600" y="2819400"/>
            <a:ext cx="1066800" cy="457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03/01/2017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15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r>
              <a:rPr lang="en-US" dirty="0" smtClean="0"/>
              <a:t>Click Proceed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838201"/>
            <a:ext cx="7620000" cy="598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8001000" y="4724400"/>
            <a:ext cx="838200" cy="1524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03/01/2017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Bob Eckert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94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clone a disk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 hard drive replacement / upgrade</a:t>
            </a:r>
          </a:p>
          <a:p>
            <a:r>
              <a:rPr lang="en-US" dirty="0" smtClean="0"/>
              <a:t>Connect new drive to SATA / USB adapter</a:t>
            </a:r>
          </a:p>
          <a:p>
            <a:r>
              <a:rPr lang="en-US" dirty="0" smtClean="0"/>
              <a:t>If using Apricorn DriveWire adapter, then can use their EZ Gig IV freeware</a:t>
            </a:r>
          </a:p>
          <a:p>
            <a:r>
              <a:rPr lang="en-US" dirty="0" smtClean="0"/>
              <a:t>EZ Gig IV is the drive cloning subset of Acronis True Image, and has a very similar user interface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www.apricorn.com/products/software/ezgig.html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03/01/2017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35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868362"/>
          </a:xfrm>
        </p:spPr>
        <p:txBody>
          <a:bodyPr/>
          <a:lstStyle/>
          <a:p>
            <a:r>
              <a:rPr lang="en-US" dirty="0" smtClean="0"/>
              <a:t>Example using Acronis True Image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146174"/>
            <a:ext cx="8961564" cy="502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2057400" y="1752600"/>
            <a:ext cx="914400" cy="533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03/01/2017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76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643</Words>
  <Application>Microsoft Office PowerPoint</Application>
  <PresentationFormat>On-screen Show (4:3)</PresentationFormat>
  <Paragraphs>95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Agenda 03/01/17</vt:lpstr>
      <vt:lpstr>How to create a disk image</vt:lpstr>
      <vt:lpstr>Select path for image file</vt:lpstr>
      <vt:lpstr>To restore a crashed PC, you must have prepared a rescue disk</vt:lpstr>
      <vt:lpstr>Select Acronis Bootable Rescue Media</vt:lpstr>
      <vt:lpstr>Select destination</vt:lpstr>
      <vt:lpstr>Click Proceed</vt:lpstr>
      <vt:lpstr>How to clone a disk</vt:lpstr>
      <vt:lpstr>Example using Acronis True Image</vt:lpstr>
      <vt:lpstr>PowerPoint Presentation</vt:lpstr>
      <vt:lpstr>PowerPoint Presentation</vt:lpstr>
      <vt:lpstr>PowerPoint Presentation</vt:lpstr>
      <vt:lpstr>CAUTION!!!</vt:lpstr>
      <vt:lpstr>Final Steps</vt:lpstr>
      <vt:lpstr>Image file creation alternative</vt:lpstr>
      <vt:lpstr>Windows 10 Disk imaging utility</vt:lpstr>
      <vt:lpstr>Windows 10 Disk imaging utility</vt:lpstr>
      <vt:lpstr>Windows 10 Disk imaging utility</vt:lpstr>
      <vt:lpstr>This will lead to: </vt:lpstr>
      <vt:lpstr>And then to: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Topics related to OS upgrades</dc:title>
  <dc:creator>Bob</dc:creator>
  <cp:lastModifiedBy>Bob</cp:lastModifiedBy>
  <cp:revision>34</cp:revision>
  <dcterms:created xsi:type="dcterms:W3CDTF">2015-10-07T20:31:15Z</dcterms:created>
  <dcterms:modified xsi:type="dcterms:W3CDTF">2017-02-28T22:18:47Z</dcterms:modified>
</cp:coreProperties>
</file>