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6.jpeg" ContentType="image/jpeg"/>
  <Override PartName="/ppt/media/image4.png" ContentType="image/png"/>
  <Override PartName="/ppt/media/image5.png" ContentType="image/png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C5C0ECE3-FE44-4ABF-A17F-47270CAFA9E2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120" cy="45244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6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7:15</a:t>
            </a:r>
            <a:endParaRPr b="0" lang="en-US" sz="26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120" cy="45244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6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3:13</a:t>
            </a:r>
            <a:endParaRPr b="0" lang="en-US" sz="26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120" cy="45244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6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2:59</a:t>
            </a:r>
            <a:endParaRPr b="0" lang="en-US" sz="26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120" cy="45244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6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6:44</a:t>
            </a:r>
            <a:endParaRPr b="0" lang="en-US" sz="26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120" cy="45244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6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40:33</a:t>
            </a:r>
            <a:endParaRPr b="0" lang="en-US" sz="26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6480" cy="45248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2:12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bg7-3A2zeyw" TargetMode="External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lv4ul2sjTiE" TargetMode="External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_JRV2Z1mr7M" TargetMode="External"/><Relationship Id="rId2" Type="http://schemas.openxmlformats.org/officeDocument/2006/relationships/slideLayout" Target="../slideLayouts/slideLayout49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i0fEiw4ycyY" TargetMode="External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d8tlyFOq2tU" TargetMode="External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504000" y="1768680"/>
            <a:ext cx="9070200" cy="498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Robots, AI and the Economy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Peter Albin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Lexington Computer Group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July 26, 2017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CustomShape 1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Comments?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Questions?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Demo?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Robots, AI and the Economy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504000" y="2160000"/>
            <a:ext cx="90702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 robots part of our lives?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Domestic Robots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Bringing robots into the Home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Boston Dynamics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Amazon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Robotics, AI and the Macro-Economy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Other Uses for Home Robots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 robots part of our lives?</a:t>
            </a:r>
            <a:endParaRPr b="0" lang="en-US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9" name="" descr=""/>
          <p:cNvPicPr/>
          <p:nvPr/>
        </p:nvPicPr>
        <p:blipFill>
          <a:blip r:embed="rId1"/>
          <a:stretch/>
        </p:blipFill>
        <p:spPr>
          <a:xfrm>
            <a:off x="1668600" y="2160000"/>
            <a:ext cx="6740280" cy="4383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CustomShape 2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Domestic Robots - The Future In Real Life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Engadget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https://www.youtube.com/watch?v=bg7-3A2zeyw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3"/>
          <p:cNvSpPr/>
          <p:nvPr/>
        </p:nvSpPr>
        <p:spPr>
          <a:xfrm>
            <a:off x="504000" y="30132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Domestic Robots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CustomShape 2"/>
          <p:cNvSpPr/>
          <p:nvPr/>
        </p:nvSpPr>
        <p:spPr>
          <a:xfrm>
            <a:off x="504000" y="30132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1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Bringing Robots into the Home</a:t>
            </a:r>
            <a:endParaRPr b="0" lang="en-US" sz="41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3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iRobot’s CEO on bringing robots into the home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TechCrunch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https://www.youtube.com/watch?v=lv4ul2sjTiE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7" name="CustomShape 2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8" name="CustomShape 3"/>
          <p:cNvSpPr/>
          <p:nvPr/>
        </p:nvSpPr>
        <p:spPr>
          <a:xfrm>
            <a:off x="504000" y="2160000"/>
            <a:ext cx="90702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CEO of Boston Dynamics explains each robot in the fleet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TechCrunch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https://www.youtube.com/watch?v=_JRV2Z1mr7M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4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Boston Dynamics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1" name="CustomShape 2"/>
          <p:cNvSpPr/>
          <p:nvPr/>
        </p:nvSpPr>
        <p:spPr>
          <a:xfrm>
            <a:off x="1141920" y="2160000"/>
            <a:ext cx="77940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CustomShape 3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Stephen Hawking's Presents … Amazon Robots!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Stephen Hawking's Presents…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https://www.youtube.com/watch?v=i0fEiw4ycyY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4"/>
          <p:cNvSpPr/>
          <p:nvPr/>
        </p:nvSpPr>
        <p:spPr>
          <a:xfrm>
            <a:off x="504000" y="30132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1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Amazon Robots! </a:t>
            </a:r>
            <a:endParaRPr b="0" lang="en-US" sz="41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504000" y="51840"/>
            <a:ext cx="9070200" cy="175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5" name="CustomShape 2"/>
          <p:cNvSpPr/>
          <p:nvPr/>
        </p:nvSpPr>
        <p:spPr>
          <a:xfrm>
            <a:off x="1141920" y="2160000"/>
            <a:ext cx="77940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CustomShape 3"/>
          <p:cNvSpPr/>
          <p:nvPr/>
        </p:nvSpPr>
        <p:spPr>
          <a:xfrm>
            <a:off x="504000" y="30096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14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Robotics, AI, and the Macro-Economy</a:t>
            </a:r>
            <a:endParaRPr b="0" lang="en-US" sz="414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4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Robotics, AI, and the Macro-Economy |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Jeffrey Sachs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Future of Life Institute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https://www.youtube.com/watch?v=d8tlyFOq2tU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504000" y="300960"/>
            <a:ext cx="907020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CustomShape 2"/>
          <p:cNvSpPr/>
          <p:nvPr/>
        </p:nvSpPr>
        <p:spPr>
          <a:xfrm>
            <a:off x="504000" y="1768680"/>
            <a:ext cx="907128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Roomba Pong with Magic Johnson and Luke Wilson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Tonight Show Starring Jimmy Fallon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https://www.youtube.com/watch?v=rCmAijhFPrc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3"/>
          <p:cNvSpPr/>
          <p:nvPr/>
        </p:nvSpPr>
        <p:spPr>
          <a:xfrm>
            <a:off x="504000" y="30132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Other Uses for Home Robots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Application>LibreOffice/5.3.4.2$Windows_X86_64 LibreOffice_project/f82d347ccc0be322489bf7da61d7e4ad13fe2ff3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2017-05-23T14:25:20Z</dcterms:created>
  <dc:creator>Peter </dc:creator>
  <dc:description/>
  <dc:language>en-US</dc:language>
  <cp:lastModifiedBy/>
  <dcterms:modified xsi:type="dcterms:W3CDTF">2017-07-24T13:54:14Z</dcterms:modified>
  <cp:revision>24</cp:revision>
  <dc:subject/>
  <dc:title/>
</cp:coreProperties>
</file>