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7" r:id="rId4"/>
    <p:sldId id="258" r:id="rId5"/>
    <p:sldId id="270" r:id="rId6"/>
    <p:sldId id="259" r:id="rId7"/>
    <p:sldId id="271" r:id="rId8"/>
    <p:sldId id="260" r:id="rId9"/>
    <p:sldId id="273" r:id="rId10"/>
    <p:sldId id="262" r:id="rId11"/>
    <p:sldId id="274" r:id="rId12"/>
    <p:sldId id="275" r:id="rId13"/>
    <p:sldId id="263" r:id="rId14"/>
    <p:sldId id="265" r:id="rId15"/>
    <p:sldId id="268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A2850-89A4-422E-B9C4-E3C12D4174A7}" v="17" dt="2026-02-10T05:17:50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388" autoAdjust="0"/>
  </p:normalViewPr>
  <p:slideViewPr>
    <p:cSldViewPr snapToGrid="0" snapToObjects="1">
      <p:cViewPr varScale="1">
        <p:scale>
          <a:sx n="56" d="100"/>
          <a:sy n="56" d="100"/>
        </p:scale>
        <p:origin x="3204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Gamota" userId="07a87843a2801fed" providerId="LiveId" clId="{970CDE9D-4600-403D-AF72-61A7B9C22B53}"/>
    <pc:docChg chg="undo custSel addSld delSld modSld sldOrd">
      <pc:chgData name="George Gamota" userId="07a87843a2801fed" providerId="LiveId" clId="{970CDE9D-4600-403D-AF72-61A7B9C22B53}" dt="2026-02-10T19:50:55.759" v="814" actId="20577"/>
      <pc:docMkLst>
        <pc:docMk/>
      </pc:docMkLst>
      <pc:sldChg chg="modNotesTx">
        <pc:chgData name="George Gamota" userId="07a87843a2801fed" providerId="LiveId" clId="{970CDE9D-4600-403D-AF72-61A7B9C22B53}" dt="2026-02-10T04:07:40.748" v="544" actId="20577"/>
        <pc:sldMkLst>
          <pc:docMk/>
          <pc:sldMk cId="0" sldId="256"/>
        </pc:sldMkLst>
      </pc:sldChg>
      <pc:sldChg chg="modSp mod">
        <pc:chgData name="George Gamota" userId="07a87843a2801fed" providerId="LiveId" clId="{970CDE9D-4600-403D-AF72-61A7B9C22B53}" dt="2026-02-10T05:07:15.869" v="650" actId="20577"/>
        <pc:sldMkLst>
          <pc:docMk/>
          <pc:sldMk cId="0" sldId="257"/>
        </pc:sldMkLst>
        <pc:spChg chg="mod">
          <ac:chgData name="George Gamota" userId="07a87843a2801fed" providerId="LiveId" clId="{970CDE9D-4600-403D-AF72-61A7B9C22B53}" dt="2026-02-10T05:07:15.869" v="650" actId="20577"/>
          <ac:spMkLst>
            <pc:docMk/>
            <pc:sldMk cId="0" sldId="257"/>
            <ac:spMk id="3" creationId="{00000000-0000-0000-0000-000000000000}"/>
          </ac:spMkLst>
        </pc:spChg>
      </pc:sldChg>
      <pc:sldChg chg="addSp modSp mod">
        <pc:chgData name="George Gamota" userId="07a87843a2801fed" providerId="LiveId" clId="{970CDE9D-4600-403D-AF72-61A7B9C22B53}" dt="2026-02-09T17:49:24.600" v="25" actId="1076"/>
        <pc:sldMkLst>
          <pc:docMk/>
          <pc:sldMk cId="0" sldId="258"/>
        </pc:sldMkLst>
        <pc:picChg chg="add mod">
          <ac:chgData name="George Gamota" userId="07a87843a2801fed" providerId="LiveId" clId="{970CDE9D-4600-403D-AF72-61A7B9C22B53}" dt="2026-02-09T17:49:24.600" v="25" actId="1076"/>
          <ac:picMkLst>
            <pc:docMk/>
            <pc:sldMk cId="0" sldId="258"/>
            <ac:picMk id="5" creationId="{43649B16-32B4-6828-F4C9-4A2B6FEB7504}"/>
          </ac:picMkLst>
        </pc:picChg>
      </pc:sldChg>
      <pc:sldChg chg="modSp mod">
        <pc:chgData name="George Gamota" userId="07a87843a2801fed" providerId="LiveId" clId="{970CDE9D-4600-403D-AF72-61A7B9C22B53}" dt="2026-02-09T23:45:46.398" v="98" actId="20577"/>
        <pc:sldMkLst>
          <pc:docMk/>
          <pc:sldMk cId="0" sldId="259"/>
        </pc:sldMkLst>
        <pc:spChg chg="mod">
          <ac:chgData name="George Gamota" userId="07a87843a2801fed" providerId="LiveId" clId="{970CDE9D-4600-403D-AF72-61A7B9C22B53}" dt="2026-02-09T23:45:46.398" v="98" actId="20577"/>
          <ac:spMkLst>
            <pc:docMk/>
            <pc:sldMk cId="0" sldId="259"/>
            <ac:spMk id="3" creationId="{00000000-0000-0000-0000-000000000000}"/>
          </ac:spMkLst>
        </pc:spChg>
      </pc:sldChg>
      <pc:sldChg chg="addSp modSp mod">
        <pc:chgData name="George Gamota" userId="07a87843a2801fed" providerId="LiveId" clId="{970CDE9D-4600-403D-AF72-61A7B9C22B53}" dt="2026-02-10T02:31:56.765" v="181" actId="1076"/>
        <pc:sldMkLst>
          <pc:docMk/>
          <pc:sldMk cId="0" sldId="260"/>
        </pc:sldMkLst>
        <pc:spChg chg="mod">
          <ac:chgData name="George Gamota" userId="07a87843a2801fed" providerId="LiveId" clId="{970CDE9D-4600-403D-AF72-61A7B9C22B53}" dt="2026-02-10T02:31:47.723" v="180" actId="1076"/>
          <ac:spMkLst>
            <pc:docMk/>
            <pc:sldMk cId="0" sldId="260"/>
            <ac:spMk id="3" creationId="{00000000-0000-0000-0000-000000000000}"/>
          </ac:spMkLst>
        </pc:spChg>
        <pc:picChg chg="add mod">
          <ac:chgData name="George Gamota" userId="07a87843a2801fed" providerId="LiveId" clId="{970CDE9D-4600-403D-AF72-61A7B9C22B53}" dt="2026-02-10T02:31:56.765" v="181" actId="1076"/>
          <ac:picMkLst>
            <pc:docMk/>
            <pc:sldMk cId="0" sldId="260"/>
            <ac:picMk id="5" creationId="{24F9EF74-41E7-22E2-EAE6-36CE6EAB75D1}"/>
          </ac:picMkLst>
        </pc:picChg>
      </pc:sldChg>
      <pc:sldChg chg="del">
        <pc:chgData name="George Gamota" userId="07a87843a2801fed" providerId="LiveId" clId="{970CDE9D-4600-403D-AF72-61A7B9C22B53}" dt="2026-02-10T02:49:25.870" v="229" actId="47"/>
        <pc:sldMkLst>
          <pc:docMk/>
          <pc:sldMk cId="0" sldId="261"/>
        </pc:sldMkLst>
      </pc:sldChg>
      <pc:sldChg chg="modSp mod">
        <pc:chgData name="George Gamota" userId="07a87843a2801fed" providerId="LiveId" clId="{970CDE9D-4600-403D-AF72-61A7B9C22B53}" dt="2026-02-10T04:05:30.980" v="417" actId="20577"/>
        <pc:sldMkLst>
          <pc:docMk/>
          <pc:sldMk cId="0" sldId="263"/>
        </pc:sldMkLst>
        <pc:spChg chg="mod">
          <ac:chgData name="George Gamota" userId="07a87843a2801fed" providerId="LiveId" clId="{970CDE9D-4600-403D-AF72-61A7B9C22B53}" dt="2026-02-10T04:05:30.980" v="417" actId="20577"/>
          <ac:spMkLst>
            <pc:docMk/>
            <pc:sldMk cId="0" sldId="263"/>
            <ac:spMk id="3" creationId="{00000000-0000-0000-0000-000000000000}"/>
          </ac:spMkLst>
        </pc:spChg>
      </pc:sldChg>
      <pc:sldChg chg="del">
        <pc:chgData name="George Gamota" userId="07a87843a2801fed" providerId="LiveId" clId="{970CDE9D-4600-403D-AF72-61A7B9C22B53}" dt="2026-02-10T04:05:59.638" v="418" actId="47"/>
        <pc:sldMkLst>
          <pc:docMk/>
          <pc:sldMk cId="0" sldId="264"/>
        </pc:sldMkLst>
      </pc:sldChg>
      <pc:sldChg chg="addSp delSp modSp del mod modAnim">
        <pc:chgData name="George Gamota" userId="07a87843a2801fed" providerId="LiveId" clId="{970CDE9D-4600-403D-AF72-61A7B9C22B53}" dt="2026-02-10T05:18:19.984" v="655" actId="47"/>
        <pc:sldMkLst>
          <pc:docMk/>
          <pc:sldMk cId="0" sldId="266"/>
        </pc:sldMkLst>
        <pc:spChg chg="mod">
          <ac:chgData name="George Gamota" userId="07a87843a2801fed" providerId="LiveId" clId="{970CDE9D-4600-403D-AF72-61A7B9C22B53}" dt="2026-02-10T05:00:15.182" v="605" actId="27636"/>
          <ac:spMkLst>
            <pc:docMk/>
            <pc:sldMk cId="0" sldId="266"/>
            <ac:spMk id="2" creationId="{00000000-0000-0000-0000-000000000000}"/>
          </ac:spMkLst>
        </pc:spChg>
        <pc:spChg chg="del mod">
          <ac:chgData name="George Gamota" userId="07a87843a2801fed" providerId="LiveId" clId="{970CDE9D-4600-403D-AF72-61A7B9C22B53}" dt="2026-02-10T04:56:57.318" v="583"/>
          <ac:spMkLst>
            <pc:docMk/>
            <pc:sldMk cId="0" sldId="266"/>
            <ac:spMk id="3" creationId="{00000000-0000-0000-0000-000000000000}"/>
          </ac:spMkLst>
        </pc:spChg>
        <pc:picChg chg="add mod">
          <ac:chgData name="George Gamota" userId="07a87843a2801fed" providerId="LiveId" clId="{970CDE9D-4600-403D-AF72-61A7B9C22B53}" dt="2026-02-10T04:57:08.118" v="585" actId="14100"/>
          <ac:picMkLst>
            <pc:docMk/>
            <pc:sldMk cId="0" sldId="266"/>
            <ac:picMk id="4" creationId="{62A1B6FC-BB38-55FE-A80E-D911AED8C30E}"/>
          </ac:picMkLst>
        </pc:picChg>
      </pc:sldChg>
      <pc:sldChg chg="addSp delSp modSp mod addAnim delAnim">
        <pc:chgData name="George Gamota" userId="07a87843a2801fed" providerId="LiveId" clId="{970CDE9D-4600-403D-AF72-61A7B9C22B53}" dt="2026-02-10T04:55:36.699" v="551" actId="478"/>
        <pc:sldMkLst>
          <pc:docMk/>
          <pc:sldMk cId="804911199" sldId="268"/>
        </pc:sldMkLst>
        <pc:spChg chg="add del mod">
          <ac:chgData name="George Gamota" userId="07a87843a2801fed" providerId="LiveId" clId="{970CDE9D-4600-403D-AF72-61A7B9C22B53}" dt="2026-02-10T04:55:36.699" v="551" actId="478"/>
          <ac:spMkLst>
            <pc:docMk/>
            <pc:sldMk cId="804911199" sldId="268"/>
            <ac:spMk id="4" creationId="{333CBEFA-2535-3407-EFCA-75DB2E6E0F81}"/>
          </ac:spMkLst>
        </pc:spChg>
        <pc:picChg chg="add del">
          <ac:chgData name="George Gamota" userId="07a87843a2801fed" providerId="LiveId" clId="{970CDE9D-4600-403D-AF72-61A7B9C22B53}" dt="2026-02-10T04:55:36.699" v="551" actId="478"/>
          <ac:picMkLst>
            <pc:docMk/>
            <pc:sldMk cId="804911199" sldId="268"/>
            <ac:picMk id="10" creationId="{BD673CD9-4360-7562-1302-8DE29C56909A}"/>
          </ac:picMkLst>
        </pc:picChg>
      </pc:sldChg>
      <pc:sldChg chg="addSp delSp modSp new del mod modAnim">
        <pc:chgData name="George Gamota" userId="07a87843a2801fed" providerId="LiveId" clId="{970CDE9D-4600-403D-AF72-61A7B9C22B53}" dt="2026-02-09T23:43:38.686" v="72" actId="47"/>
        <pc:sldMkLst>
          <pc:docMk/>
          <pc:sldMk cId="3558032539" sldId="269"/>
        </pc:sldMkLst>
      </pc:sldChg>
      <pc:sldChg chg="addSp delSp modSp new mod modClrScheme delAnim modAnim chgLayout">
        <pc:chgData name="George Gamota" userId="07a87843a2801fed" providerId="LiveId" clId="{970CDE9D-4600-403D-AF72-61A7B9C22B53}" dt="2026-02-10T04:12:08.095" v="549" actId="1076"/>
        <pc:sldMkLst>
          <pc:docMk/>
          <pc:sldMk cId="2304082349" sldId="270"/>
        </pc:sldMkLst>
        <pc:spChg chg="del">
          <ac:chgData name="George Gamota" userId="07a87843a2801fed" providerId="LiveId" clId="{970CDE9D-4600-403D-AF72-61A7B9C22B53}" dt="2026-02-09T23:06:11.764" v="30" actId="700"/>
          <ac:spMkLst>
            <pc:docMk/>
            <pc:sldMk cId="2304082349" sldId="270"/>
            <ac:spMk id="2" creationId="{23823EA0-9B3A-B55D-A95A-1DCC43A7202D}"/>
          </ac:spMkLst>
        </pc:spChg>
        <pc:spChg chg="add mod">
          <ac:chgData name="George Gamota" userId="07a87843a2801fed" providerId="LiveId" clId="{970CDE9D-4600-403D-AF72-61A7B9C22B53}" dt="2026-02-10T04:12:08.095" v="549" actId="1076"/>
          <ac:spMkLst>
            <pc:docMk/>
            <pc:sldMk cId="2304082349" sldId="270"/>
            <ac:spMk id="3" creationId="{26E94C0F-7611-5E25-042A-69965E81B1E6}"/>
          </ac:spMkLst>
        </pc:spChg>
        <pc:spChg chg="del">
          <ac:chgData name="George Gamota" userId="07a87843a2801fed" providerId="LiveId" clId="{970CDE9D-4600-403D-AF72-61A7B9C22B53}" dt="2026-02-09T23:05:02.804" v="27"/>
          <ac:spMkLst>
            <pc:docMk/>
            <pc:sldMk cId="2304082349" sldId="270"/>
            <ac:spMk id="3" creationId="{DF06DCC7-D961-7462-73AF-566D1CA1D1AC}"/>
          </ac:spMkLst>
        </pc:spChg>
        <pc:picChg chg="add mod">
          <ac:chgData name="George Gamota" userId="07a87843a2801fed" providerId="LiveId" clId="{970CDE9D-4600-403D-AF72-61A7B9C22B53}" dt="2026-02-10T04:11:21.147" v="546"/>
          <ac:picMkLst>
            <pc:docMk/>
            <pc:sldMk cId="2304082349" sldId="270"/>
            <ac:picMk id="2" creationId="{882C95B0-1D48-B775-C637-EA990F74A0F4}"/>
          </ac:picMkLst>
        </pc:picChg>
        <pc:picChg chg="add del mod ord">
          <ac:chgData name="George Gamota" userId="07a87843a2801fed" providerId="LiveId" clId="{970CDE9D-4600-403D-AF72-61A7B9C22B53}" dt="2026-02-10T04:10:55.542" v="545" actId="478"/>
          <ac:picMkLst>
            <pc:docMk/>
            <pc:sldMk cId="2304082349" sldId="270"/>
            <ac:picMk id="4" creationId="{94C27DEA-758F-072E-D8A1-FFEC606B0918}"/>
          </ac:picMkLst>
        </pc:picChg>
      </pc:sldChg>
      <pc:sldChg chg="addSp delSp modSp new mod modClrScheme modAnim chgLayout">
        <pc:chgData name="George Gamota" userId="07a87843a2801fed" providerId="LiveId" clId="{970CDE9D-4600-403D-AF72-61A7B9C22B53}" dt="2026-02-09T23:45:10.146" v="93" actId="1076"/>
        <pc:sldMkLst>
          <pc:docMk/>
          <pc:sldMk cId="3961632680" sldId="271"/>
        </pc:sldMkLst>
        <pc:spChg chg="del">
          <ac:chgData name="George Gamota" userId="07a87843a2801fed" providerId="LiveId" clId="{970CDE9D-4600-403D-AF72-61A7B9C22B53}" dt="2026-02-09T23:41:23.728" v="32" actId="700"/>
          <ac:spMkLst>
            <pc:docMk/>
            <pc:sldMk cId="3961632680" sldId="271"/>
            <ac:spMk id="2" creationId="{F1A41ACD-4BC3-B992-27E9-5B6496537DE6}"/>
          </ac:spMkLst>
        </pc:spChg>
        <pc:spChg chg="del">
          <ac:chgData name="George Gamota" userId="07a87843a2801fed" providerId="LiveId" clId="{970CDE9D-4600-403D-AF72-61A7B9C22B53}" dt="2026-02-09T23:41:23.728" v="32" actId="700"/>
          <ac:spMkLst>
            <pc:docMk/>
            <pc:sldMk cId="3961632680" sldId="271"/>
            <ac:spMk id="3" creationId="{90818658-D021-A2FE-81F5-7F94DB052017}"/>
          </ac:spMkLst>
        </pc:spChg>
        <pc:spChg chg="add del mod">
          <ac:chgData name="George Gamota" userId="07a87843a2801fed" providerId="LiveId" clId="{970CDE9D-4600-403D-AF72-61A7B9C22B53}" dt="2026-02-09T23:41:44.223" v="37" actId="478"/>
          <ac:spMkLst>
            <pc:docMk/>
            <pc:sldMk cId="3961632680" sldId="271"/>
            <ac:spMk id="5" creationId="{BDFA4C84-82A7-1864-FADF-38A60DDB2D76}"/>
          </ac:spMkLst>
        </pc:spChg>
        <pc:spChg chg="add mod">
          <ac:chgData name="George Gamota" userId="07a87843a2801fed" providerId="LiveId" clId="{970CDE9D-4600-403D-AF72-61A7B9C22B53}" dt="2026-02-09T23:45:10.146" v="93" actId="1076"/>
          <ac:spMkLst>
            <pc:docMk/>
            <pc:sldMk cId="3961632680" sldId="271"/>
            <ac:spMk id="7" creationId="{B280C5AB-9EA6-8928-A066-74BC4DC8E71E}"/>
          </ac:spMkLst>
        </pc:spChg>
        <pc:picChg chg="add mod">
          <ac:chgData name="George Gamota" userId="07a87843a2801fed" providerId="LiveId" clId="{970CDE9D-4600-403D-AF72-61A7B9C22B53}" dt="2026-02-09T23:42:14.834" v="38"/>
          <ac:picMkLst>
            <pc:docMk/>
            <pc:sldMk cId="3961632680" sldId="271"/>
            <ac:picMk id="6" creationId="{A4C58105-8883-BB28-B586-DB4C3D68889D}"/>
          </ac:picMkLst>
        </pc:picChg>
      </pc:sldChg>
      <pc:sldChg chg="new del">
        <pc:chgData name="George Gamota" userId="07a87843a2801fed" providerId="LiveId" clId="{970CDE9D-4600-403D-AF72-61A7B9C22B53}" dt="2026-02-10T02:49:03.655" v="228" actId="47"/>
        <pc:sldMkLst>
          <pc:docMk/>
          <pc:sldMk cId="2896342735" sldId="272"/>
        </pc:sldMkLst>
      </pc:sldChg>
      <pc:sldChg chg="addSp delSp modSp new mod modNotesTx">
        <pc:chgData name="George Gamota" userId="07a87843a2801fed" providerId="LiveId" clId="{970CDE9D-4600-403D-AF72-61A7B9C22B53}" dt="2026-02-10T02:48:16.846" v="227" actId="20577"/>
        <pc:sldMkLst>
          <pc:docMk/>
          <pc:sldMk cId="3074665327" sldId="273"/>
        </pc:sldMkLst>
        <pc:spChg chg="mod">
          <ac:chgData name="George Gamota" userId="07a87843a2801fed" providerId="LiveId" clId="{970CDE9D-4600-403D-AF72-61A7B9C22B53}" dt="2026-02-10T02:32:36.663" v="183" actId="27636"/>
          <ac:spMkLst>
            <pc:docMk/>
            <pc:sldMk cId="3074665327" sldId="273"/>
            <ac:spMk id="2" creationId="{152E8984-E6F0-DA66-939D-5FF6FFB01B68}"/>
          </ac:spMkLst>
        </pc:spChg>
        <pc:spChg chg="del">
          <ac:chgData name="George Gamota" userId="07a87843a2801fed" providerId="LiveId" clId="{970CDE9D-4600-403D-AF72-61A7B9C22B53}" dt="2026-02-10T02:33:23.089" v="184"/>
          <ac:spMkLst>
            <pc:docMk/>
            <pc:sldMk cId="3074665327" sldId="273"/>
            <ac:spMk id="3" creationId="{B7E5AA5A-CF43-1494-76F4-6E12DA5A11FB}"/>
          </ac:spMkLst>
        </pc:spChg>
        <pc:spChg chg="add mod">
          <ac:chgData name="George Gamota" userId="07a87843a2801fed" providerId="LiveId" clId="{970CDE9D-4600-403D-AF72-61A7B9C22B53}" dt="2026-02-10T02:40:56.666" v="212" actId="15"/>
          <ac:spMkLst>
            <pc:docMk/>
            <pc:sldMk cId="3074665327" sldId="273"/>
            <ac:spMk id="4" creationId="{37956D8D-9A12-9911-633E-DC9C08D39B53}"/>
          </ac:spMkLst>
        </pc:spChg>
      </pc:sldChg>
      <pc:sldChg chg="addSp delSp modSp new mod modAnim">
        <pc:chgData name="George Gamota" userId="07a87843a2801fed" providerId="LiveId" clId="{970CDE9D-4600-403D-AF72-61A7B9C22B53}" dt="2026-02-10T03:39:20.733" v="242" actId="14100"/>
        <pc:sldMkLst>
          <pc:docMk/>
          <pc:sldMk cId="3165879836" sldId="274"/>
        </pc:sldMkLst>
        <pc:spChg chg="mod">
          <ac:chgData name="George Gamota" userId="07a87843a2801fed" providerId="LiveId" clId="{970CDE9D-4600-403D-AF72-61A7B9C22B53}" dt="2026-02-10T03:38:06.923" v="239" actId="20577"/>
          <ac:spMkLst>
            <pc:docMk/>
            <pc:sldMk cId="3165879836" sldId="274"/>
            <ac:spMk id="2" creationId="{DA8FCEE7-0B05-68A2-2723-BE65827353AD}"/>
          </ac:spMkLst>
        </pc:spChg>
        <pc:spChg chg="del">
          <ac:chgData name="George Gamota" userId="07a87843a2801fed" providerId="LiveId" clId="{970CDE9D-4600-403D-AF72-61A7B9C22B53}" dt="2026-02-10T03:37:27.722" v="231"/>
          <ac:spMkLst>
            <pc:docMk/>
            <pc:sldMk cId="3165879836" sldId="274"/>
            <ac:spMk id="3" creationId="{04F08173-8863-6A3C-5205-3EA61A600BAC}"/>
          </ac:spMkLst>
        </pc:spChg>
        <pc:picChg chg="add mod">
          <ac:chgData name="George Gamota" userId="07a87843a2801fed" providerId="LiveId" clId="{970CDE9D-4600-403D-AF72-61A7B9C22B53}" dt="2026-02-10T03:39:20.733" v="242" actId="14100"/>
          <ac:picMkLst>
            <pc:docMk/>
            <pc:sldMk cId="3165879836" sldId="274"/>
            <ac:picMk id="4" creationId="{9A9804AD-D7C2-6639-470C-1FAC45E65486}"/>
          </ac:picMkLst>
        </pc:picChg>
      </pc:sldChg>
      <pc:sldChg chg="addSp delSp modSp new mod ord modAnim">
        <pc:chgData name="George Gamota" userId="07a87843a2801fed" providerId="LiveId" clId="{970CDE9D-4600-403D-AF72-61A7B9C22B53}" dt="2026-02-10T03:56:32.184" v="290" actId="14100"/>
        <pc:sldMkLst>
          <pc:docMk/>
          <pc:sldMk cId="1439809333" sldId="275"/>
        </pc:sldMkLst>
        <pc:spChg chg="mod">
          <ac:chgData name="George Gamota" userId="07a87843a2801fed" providerId="LiveId" clId="{970CDE9D-4600-403D-AF72-61A7B9C22B53}" dt="2026-02-10T03:56:32.184" v="290" actId="14100"/>
          <ac:spMkLst>
            <pc:docMk/>
            <pc:sldMk cId="1439809333" sldId="275"/>
            <ac:spMk id="2" creationId="{C5ACF1C8-D4A0-F297-EA89-3E231F835C88}"/>
          </ac:spMkLst>
        </pc:spChg>
        <pc:spChg chg="del">
          <ac:chgData name="George Gamota" userId="07a87843a2801fed" providerId="LiveId" clId="{970CDE9D-4600-403D-AF72-61A7B9C22B53}" dt="2026-02-10T03:49:55.408" v="244"/>
          <ac:spMkLst>
            <pc:docMk/>
            <pc:sldMk cId="1439809333" sldId="275"/>
            <ac:spMk id="3" creationId="{C27081B8-1315-C32A-9877-B0B0640E26A3}"/>
          </ac:spMkLst>
        </pc:spChg>
        <pc:picChg chg="add mod">
          <ac:chgData name="George Gamota" userId="07a87843a2801fed" providerId="LiveId" clId="{970CDE9D-4600-403D-AF72-61A7B9C22B53}" dt="2026-02-10T03:50:39.331" v="271" actId="14100"/>
          <ac:picMkLst>
            <pc:docMk/>
            <pc:sldMk cId="1439809333" sldId="275"/>
            <ac:picMk id="4" creationId="{807CCF35-F41C-91F2-F88F-F42EEE9F3B7C}"/>
          </ac:picMkLst>
        </pc:picChg>
      </pc:sldChg>
      <pc:sldChg chg="addSp delSp modSp new mod modAnim modNotesTx">
        <pc:chgData name="George Gamota" userId="07a87843a2801fed" providerId="LiveId" clId="{970CDE9D-4600-403D-AF72-61A7B9C22B53}" dt="2026-02-10T19:50:55.759" v="814" actId="20577"/>
        <pc:sldMkLst>
          <pc:docMk/>
          <pc:sldMk cId="1973712387" sldId="276"/>
        </pc:sldMkLst>
        <pc:spChg chg="mod">
          <ac:chgData name="George Gamota" userId="07a87843a2801fed" providerId="LiveId" clId="{970CDE9D-4600-403D-AF72-61A7B9C22B53}" dt="2026-02-10T05:17:00.464" v="653" actId="27636"/>
          <ac:spMkLst>
            <pc:docMk/>
            <pc:sldMk cId="1973712387" sldId="276"/>
            <ac:spMk id="2" creationId="{5EE6C612-3208-028F-FF15-A4A64E39C282}"/>
          </ac:spMkLst>
        </pc:spChg>
        <pc:spChg chg="del">
          <ac:chgData name="George Gamota" userId="07a87843a2801fed" providerId="LiveId" clId="{970CDE9D-4600-403D-AF72-61A7B9C22B53}" dt="2026-02-10T05:17:50.396" v="654"/>
          <ac:spMkLst>
            <pc:docMk/>
            <pc:sldMk cId="1973712387" sldId="276"/>
            <ac:spMk id="3" creationId="{19BA42AA-1A2B-95C3-E324-5D41B54B34E8}"/>
          </ac:spMkLst>
        </pc:spChg>
        <pc:picChg chg="add mod">
          <ac:chgData name="George Gamota" userId="07a87843a2801fed" providerId="LiveId" clId="{970CDE9D-4600-403D-AF72-61A7B9C22B53}" dt="2026-02-10T05:17:50.396" v="654"/>
          <ac:picMkLst>
            <pc:docMk/>
            <pc:sldMk cId="1973712387" sldId="276"/>
            <ac:picMk id="4" creationId="{82559862-63BA-C2FE-7D36-A1C94406D1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9B94C-B605-4819-8E8E-2DEE5E2315C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7EA7E-C8C7-41CB-B296-DD58A05C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6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is a bit fragmented because while many things were happening in space, none were as spectacular as in the past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Spaceflight cadence in 2025 was extremely high</a:t>
            </a:r>
            <a:r>
              <a:rPr lang="en-US" dirty="0"/>
              <a:t>, especially commercial orbital launches. SpaceX set new records with a very high launch frequency, significantly boosting the global launch total and driving the expansion of satellite constellations like Starlink. </a:t>
            </a:r>
          </a:p>
          <a:p>
            <a:r>
              <a:rPr lang="en-US" b="1" dirty="0"/>
              <a:t>Key highlights: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SpaceX’s Falcon 9 rockets launched dozens of satellites, including multiple </a:t>
            </a:r>
            <a:r>
              <a:rPr lang="en-US" b="1" dirty="0"/>
              <a:t>Starlink deployments</a:t>
            </a:r>
            <a:r>
              <a:rPr lang="en-US" dirty="0"/>
              <a:t>, contributing to over 170 total launches in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Increased launch activity reflects broader growth in commercial space operations and satellite networks.</a:t>
            </a:r>
          </a:p>
          <a:p>
            <a:r>
              <a:rPr lang="en-US" b="1" dirty="0"/>
              <a:t>Navigation &amp; Earth Observation</a:t>
            </a:r>
          </a:p>
          <a:p>
            <a:r>
              <a:rPr lang="en-US" dirty="0"/>
              <a:t>Europe’s </a:t>
            </a:r>
            <a:r>
              <a:rPr lang="en-US" b="1" dirty="0"/>
              <a:t>Ariane 6</a:t>
            </a:r>
            <a:r>
              <a:rPr lang="en-US" dirty="0"/>
              <a:t> rocket successfully launched new </a:t>
            </a:r>
            <a:r>
              <a:rPr lang="en-US" b="1" dirty="0"/>
              <a:t>Galileo navigation satellites</a:t>
            </a:r>
            <a:r>
              <a:rPr lang="en-US" dirty="0"/>
              <a:t>, advancing Europe’s independent GNSS constellation. </a:t>
            </a:r>
          </a:p>
          <a:p>
            <a:r>
              <a:rPr lang="en-US" dirty="0"/>
              <a:t>Taiwanese </a:t>
            </a:r>
            <a:r>
              <a:rPr lang="en-US" b="1" dirty="0"/>
              <a:t>Formosat-8</a:t>
            </a:r>
            <a:r>
              <a:rPr lang="en-US" dirty="0"/>
              <a:t> Earth-observation satellites began constellation deployment for high-resolution imaging. </a:t>
            </a:r>
          </a:p>
          <a:p>
            <a:r>
              <a:rPr lang="en-US" b="1" dirty="0"/>
              <a:t>National Security &amp; Technology</a:t>
            </a:r>
          </a:p>
          <a:p>
            <a:r>
              <a:rPr lang="en-US" dirty="0"/>
              <a:t>The U.S. Space Force’s </a:t>
            </a:r>
            <a:r>
              <a:rPr lang="en-US" b="1" dirty="0"/>
              <a:t>USSF-106 mission</a:t>
            </a:r>
            <a:r>
              <a:rPr lang="en-US" dirty="0"/>
              <a:t> delivered national security satellites to geosynchronous orbit aboard the new Vulcan Centaur launch vehicle.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56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0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Human Spaceflight &amp; ISS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International Space Station (ISS)</a:t>
            </a:r>
          </a:p>
          <a:p>
            <a:r>
              <a:rPr lang="en-US" dirty="0"/>
              <a:t>2025 marked </a:t>
            </a:r>
            <a:r>
              <a:rPr lang="en-US" b="1" dirty="0"/>
              <a:t>25 years of continuous human habitation</a:t>
            </a:r>
            <a:r>
              <a:rPr lang="en-US" dirty="0"/>
              <a:t> on the ISS, with multiple international crew rotations and commercial visits. </a:t>
            </a:r>
          </a:p>
          <a:p>
            <a:r>
              <a:rPr lang="en-US" dirty="0"/>
              <a:t>All eight ISS docking ports were occupied simultaneously toward the end of the year — a historic operational milestone. </a:t>
            </a:r>
          </a:p>
          <a:p>
            <a:endParaRPr lang="en-US" b="1" dirty="0"/>
          </a:p>
          <a:p>
            <a:r>
              <a:rPr lang="en-US" b="1" dirty="0"/>
              <a:t>Suborbital Tourism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Blue Origin NS-32</a:t>
            </a:r>
            <a:r>
              <a:rPr lang="en-US" dirty="0"/>
              <a:t> carried private astronauts on a suborbital flight, notable for diversity in mission participants.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Private Crew Missions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Axiom Mission 4 (Ax-4)</a:t>
            </a:r>
            <a:r>
              <a:rPr lang="en-US" dirty="0"/>
              <a:t>, a private commercial crew flight, docked at the ISS, reflecting the ongoing rise of commercial human spaceflight.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85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 of Feb 2026, the first Artemis crewed Moon landing is planned for Artemis III: “By 2028.”</a:t>
            </a:r>
            <a:r>
              <a:rPr lang="en-US" dirty="0"/>
              <a:t> </a:t>
            </a:r>
          </a:p>
          <a:p>
            <a:r>
              <a:rPr lang="en-US" dirty="0"/>
              <a:t>Date / </a:t>
            </a:r>
            <a:r>
              <a:rPr lang="en-US" dirty="0" err="1"/>
              <a:t>targetMilestoneWhat</a:t>
            </a:r>
            <a:r>
              <a:rPr lang="en-US" dirty="0"/>
              <a:t> it means</a:t>
            </a:r>
          </a:p>
          <a:p>
            <a:r>
              <a:rPr lang="en-US" b="1" dirty="0"/>
              <a:t>Nov 16, 2022 → Dec 11, 2022</a:t>
            </a:r>
            <a:r>
              <a:rPr lang="en-US" dirty="0"/>
              <a:t>Artemis I (uncrewed)First integrated flight test of the rocket + crew capsule; successful return and splashdown. </a:t>
            </a:r>
          </a:p>
          <a:p>
            <a:r>
              <a:rPr lang="en-US" b="1" dirty="0"/>
              <a:t>No earlier than March 2026</a:t>
            </a:r>
            <a:r>
              <a:rPr lang="en-US" dirty="0"/>
              <a:t>Artemis II (crewed lunar flyby)4 astronauts fly around the Moon and return (~10 days). Launch window slipped to </a:t>
            </a:r>
            <a:r>
              <a:rPr lang="en-US" b="1" dirty="0"/>
              <a:t>March</a:t>
            </a:r>
            <a:r>
              <a:rPr lang="en-US" dirty="0"/>
              <a:t> after a liquid hydrogen leak during a wet dress rehearsal. (Crew includes a Canadian Space Agency astronaut.) </a:t>
            </a:r>
          </a:p>
          <a:p>
            <a:r>
              <a:rPr lang="en-US" b="1" dirty="0"/>
              <a:t>By 2028</a:t>
            </a:r>
            <a:r>
              <a:rPr lang="en-US" dirty="0"/>
              <a:t>Artemis III (first crewed landing)4-person mission; </a:t>
            </a:r>
            <a:r>
              <a:rPr lang="en-US" b="1" dirty="0"/>
              <a:t>2 astronauts descend to the lunar south polar region</a:t>
            </a:r>
            <a:r>
              <a:rPr lang="en-US" dirty="0"/>
              <a:t> for ~1 week of surface work, then return to lunar orbit and head home. Landing uses a commercial Human Landing System currently led by SpaceX. </a:t>
            </a:r>
          </a:p>
          <a:p>
            <a:r>
              <a:rPr lang="en-US" b="1" dirty="0"/>
              <a:t>No earlier than Sept 2028</a:t>
            </a:r>
            <a:r>
              <a:rPr lang="en-US" dirty="0"/>
              <a:t>Artemis IV (Gateway era begins)First crewed mission to Lunar Gateway; begins major on-orbit assembly and adds new modules (e.g., I-Hab). </a:t>
            </a:r>
          </a:p>
          <a:p>
            <a:r>
              <a:rPr lang="en-US" b="1" dirty="0"/>
              <a:t>Dates can/will move:</a:t>
            </a:r>
            <a:r>
              <a:rPr lang="en-US" dirty="0"/>
              <a:t> NASA has already shifted targets due to hardware/test findings (e.g., Orion heat-shield investigation updates affected Artemis II/III planning).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9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NASA’s </a:t>
            </a:r>
            <a:r>
              <a:rPr lang="en-US" b="1" dirty="0" err="1"/>
              <a:t>SPHEREx</a:t>
            </a:r>
            <a:r>
              <a:rPr lang="en-US" dirty="0"/>
              <a:t> (Spectro-Photometer for the History of the Universe, Epoch of Reionization, and Ices Explorer) is a space telescope designed to </a:t>
            </a:r>
            <a:r>
              <a:rPr lang="en-US" b="1" dirty="0"/>
              <a:t>map the entire sky in near-infrared light</a:t>
            </a:r>
            <a:r>
              <a:rPr lang="en-US" dirty="0"/>
              <a:t> by collecting a spectrum for every point it observes. By surveying the sky in </a:t>
            </a:r>
            <a:r>
              <a:rPr lang="en-US" b="1" dirty="0"/>
              <a:t>hundreds of millions of galaxies and stars across many wavelength “colors,”</a:t>
            </a:r>
            <a:r>
              <a:rPr lang="en-US" dirty="0"/>
              <a:t> </a:t>
            </a:r>
            <a:r>
              <a:rPr lang="en-US" dirty="0" err="1"/>
              <a:t>SPHEREx</a:t>
            </a:r>
            <a:r>
              <a:rPr lang="en-US" dirty="0"/>
              <a:t> will help scientists probe </a:t>
            </a:r>
            <a:r>
              <a:rPr lang="en-US" b="1" dirty="0"/>
              <a:t>what happened in the universe’s earliest moments</a:t>
            </a:r>
            <a:r>
              <a:rPr lang="en-US" dirty="0"/>
              <a:t> (including clues to cosmic inflation), trace how </a:t>
            </a:r>
            <a:r>
              <a:rPr lang="en-US" b="1" dirty="0"/>
              <a:t>galaxies formed and evolved over cosmic time</a:t>
            </a:r>
            <a:r>
              <a:rPr lang="en-US" dirty="0"/>
              <a:t>, and map the distribution of </a:t>
            </a:r>
            <a:r>
              <a:rPr lang="en-US" b="1" dirty="0"/>
              <a:t>water and organic molecules (“ices”)</a:t>
            </a:r>
            <a:r>
              <a:rPr lang="en-US" dirty="0"/>
              <a:t> in our Milky Way—key ingredients linked to the formation of planets and the potential for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5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 minutes, MIT has grant to develop a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2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Exploring the most Puzzling Discoveries in our Solar System</a:t>
            </a:r>
          </a:p>
          <a:p>
            <a:r>
              <a:rPr lang="en-US" dirty="0"/>
              <a:t>Video is 3 hours long, what I propose is the first 30 minutes describing the Saturn moon </a:t>
            </a:r>
            <a:r>
              <a:rPr lang="en-US" dirty="0" err="1"/>
              <a:t>Isopodis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EA7E-C8C7-41CB-B296-DD58A05C3A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5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SrMOB2oxX4?feature=oembed" TargetMode="Externa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YIXmsrnZI8?feature=oembed" TargetMode="Externa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NJWAE9tUM?feature=oembed" TargetMode="Externa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pdX6kOXprM?feature=oembed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zZDT0-yT8k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27"/>
            <a:ext cx="8229600" cy="1143000"/>
          </a:xfrm>
        </p:spPr>
        <p:txBody>
          <a:bodyPr/>
          <a:lstStyle/>
          <a:p>
            <a:r>
              <a:rPr dirty="0"/>
              <a:t>Space Activities in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092" y="2743201"/>
            <a:ext cx="6141308" cy="26752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dirty="0"/>
              <a:t>Zoom Talk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For Lexington Computer &amp; Technology Group</a:t>
            </a:r>
          </a:p>
          <a:p>
            <a:pPr marL="0" indent="0" algn="ctr">
              <a:buNone/>
            </a:pPr>
            <a:r>
              <a:rPr lang="en-US" dirty="0"/>
              <a:t>February 11</a:t>
            </a:r>
            <a:r>
              <a:rPr lang="en-US" baseline="30000" dirty="0"/>
              <a:t>th</a:t>
            </a:r>
            <a:r>
              <a:rPr lang="en-US" dirty="0"/>
              <a:t> 2026</a:t>
            </a:r>
          </a:p>
          <a:p>
            <a:pPr marL="0" indent="0" algn="ctr">
              <a:buNone/>
            </a:pPr>
            <a:endParaRPr dirty="0"/>
          </a:p>
          <a:p>
            <a:pPr marL="0" indent="0" algn="ctr">
              <a:buNone/>
            </a:pPr>
            <a:r>
              <a:rPr lang="en-US" dirty="0"/>
              <a:t>George Gamota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Robotic Deep Space 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Mars ESCAPADE</a:t>
            </a:r>
          </a:p>
          <a:p>
            <a:r>
              <a:rPr dirty="0" err="1"/>
              <a:t>SPHEREx</a:t>
            </a:r>
            <a:endParaRPr dirty="0"/>
          </a:p>
          <a:p>
            <a:r>
              <a:rPr dirty="0"/>
              <a:t>Planetary science</a:t>
            </a:r>
          </a:p>
          <a:p>
            <a:r>
              <a:rPr dirty="0"/>
              <a:t>[Video placeholder: Deep space launch]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CEE7-0B05-68A2-2723-BE658273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Escapade</a:t>
            </a:r>
          </a:p>
        </p:txBody>
      </p:sp>
      <p:pic>
        <p:nvPicPr>
          <p:cNvPr id="4" name="Online Media 3" title="Preparing for Martian Explorers: NASA's ESCAPADE Investigates Mars Space Weather">
            <a:hlinkClick r:id="" action="ppaction://media"/>
            <a:extLst>
              <a:ext uri="{FF2B5EF4-FFF2-40B4-BE49-F238E27FC236}">
                <a16:creationId xmlns:a16="http://schemas.microsoft.com/office/drawing/2014/main" id="{9A9804AD-D7C2-6639-470C-1FAC45E6548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32575" y="1600200"/>
            <a:ext cx="930765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7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F1C8-D4A0-F297-EA89-3E231F83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" y="274638"/>
            <a:ext cx="9138975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Spherex</a:t>
            </a:r>
            <a:r>
              <a:rPr lang="en-US" dirty="0"/>
              <a:t> First All-Sky Map (Dec 18 2025)</a:t>
            </a:r>
          </a:p>
        </p:txBody>
      </p:sp>
      <p:pic>
        <p:nvPicPr>
          <p:cNvPr id="4" name="SPHEREx_Pan_RB_HD">
            <a:hlinkClick r:id="" action="ppaction://media"/>
            <a:extLst>
              <a:ext uri="{FF2B5EF4-FFF2-40B4-BE49-F238E27FC236}">
                <a16:creationId xmlns:a16="http://schemas.microsoft.com/office/drawing/2014/main" id="{807CCF35-F41C-91F2-F88F-F42EEE9F3B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4" y="1600200"/>
            <a:ext cx="9138976" cy="5141125"/>
          </a:xfrm>
        </p:spPr>
      </p:pic>
    </p:spTree>
    <p:extLst>
      <p:ext uri="{BB962C8B-B14F-4D97-AF65-F5344CB8AC3E}">
        <p14:creationId xmlns:p14="http://schemas.microsoft.com/office/powerpoint/2010/main" val="143980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Commercial Space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SpaceX</a:t>
            </a:r>
            <a:r>
              <a:rPr lang="en-US" dirty="0"/>
              <a:t> – Elon Musk</a:t>
            </a:r>
            <a:endParaRPr dirty="0"/>
          </a:p>
          <a:p>
            <a:r>
              <a:rPr dirty="0"/>
              <a:t>Blue Origin</a:t>
            </a:r>
            <a:r>
              <a:rPr lang="en-US" dirty="0"/>
              <a:t> – Jeff Bezos</a:t>
            </a:r>
            <a:endParaRPr dirty="0"/>
          </a:p>
          <a:p>
            <a:r>
              <a:rPr dirty="0"/>
              <a:t>Axiom Space</a:t>
            </a:r>
            <a:r>
              <a:rPr lang="en-US" dirty="0"/>
              <a:t> – founded by Dr. Kam </a:t>
            </a:r>
            <a:r>
              <a:rPr lang="en-US" dirty="0" err="1"/>
              <a:t>Ghaffarian</a:t>
            </a:r>
            <a:r>
              <a:rPr lang="en-US" dirty="0"/>
              <a:t> &amp; Michael Suffredini with goal to build a commercial space station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Looking Ahead to 2026+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Artemis II</a:t>
            </a:r>
          </a:p>
          <a:p>
            <a:r>
              <a:rPr dirty="0"/>
              <a:t>Moon &amp; Mars</a:t>
            </a:r>
          </a:p>
          <a:p>
            <a:r>
              <a:rPr dirty="0"/>
              <a:t>Future trends</a:t>
            </a:r>
            <a:endParaRPr lang="en-US" dirty="0"/>
          </a:p>
          <a:p>
            <a:pPr lvl="1"/>
            <a:r>
              <a:rPr lang="en-US" dirty="0"/>
              <a:t>Nuclear Propulsion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3D784-6D1D-6AF9-8689-F65D2CF9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Propulsion</a:t>
            </a:r>
          </a:p>
        </p:txBody>
      </p:sp>
      <p:pic>
        <p:nvPicPr>
          <p:cNvPr id="10" name="Online Media 9" title="Nuclear Propulsion for Fast Crewed Transits to Mars and Beyond: NTP, NEP, Advantages and Challenges">
            <a:hlinkClick r:id="" action="ppaction://media"/>
            <a:extLst>
              <a:ext uri="{FF2B5EF4-FFF2-40B4-BE49-F238E27FC236}">
                <a16:creationId xmlns:a16="http://schemas.microsoft.com/office/drawing/2014/main" id="{BD673CD9-4360-7562-1302-8DE29C56909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5150" y="1600200"/>
            <a:ext cx="801211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C612-3208-028F-FF15-A4A64E39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Exploring the Most Puzzling Discoveries in Our Solar System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Online Media 3" title="Exploring the Most Puzzling Discoveries in Our Solar System | Space Documentary">
            <a:hlinkClick r:id="" action="ppaction://media"/>
            <a:extLst>
              <a:ext uri="{FF2B5EF4-FFF2-40B4-BE49-F238E27FC236}">
                <a16:creationId xmlns:a16="http://schemas.microsoft.com/office/drawing/2014/main" id="{82559862-63BA-C2FE-7D36-A1C94406D1C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5150" y="1600200"/>
            <a:ext cx="801211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1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Organization</a:t>
            </a:r>
          </a:p>
          <a:p>
            <a:r>
              <a:rPr dirty="0"/>
              <a:t>Launch Activity</a:t>
            </a:r>
          </a:p>
          <a:p>
            <a:r>
              <a:rPr dirty="0"/>
              <a:t>Human Spaceflight</a:t>
            </a:r>
          </a:p>
          <a:p>
            <a:r>
              <a:rPr dirty="0"/>
              <a:t>Robotic Missions</a:t>
            </a:r>
          </a:p>
          <a:p>
            <a:r>
              <a:rPr dirty="0"/>
              <a:t>Commercial Space</a:t>
            </a:r>
          </a:p>
          <a:p>
            <a:r>
              <a:rPr dirty="0"/>
              <a:t>Looking Ahead</a:t>
            </a:r>
            <a:endParaRPr lang="en-US" dirty="0"/>
          </a:p>
          <a:p>
            <a:r>
              <a:rPr lang="en-US" dirty="0"/>
              <a:t>Wrap-up – a bit of Astrophysics 101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9D35-3E6A-A93F-4813-B507D26D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A200D-402C-CC2F-4360-BB2F1F34A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New NASA Administrator: Jared Isaacman (Dec 18, 2025–present)</a:t>
            </a:r>
          </a:p>
          <a:p>
            <a:pPr lvl="1"/>
            <a:r>
              <a:rPr lang="en-US" dirty="0"/>
              <a:t>Jared is a businessman, pilot and private astronaut with Space X</a:t>
            </a:r>
          </a:p>
          <a:p>
            <a:pPr lvl="1"/>
            <a:r>
              <a:rPr lang="en-US" dirty="0"/>
              <a:t>His appointment follows a period of chaotic leadership</a:t>
            </a:r>
          </a:p>
          <a:p>
            <a:r>
              <a:rPr lang="en-US" b="1" dirty="0"/>
              <a:t>Key focus areas attributed to his leadership direction:</a:t>
            </a:r>
            <a:endParaRPr lang="en-US" dirty="0"/>
          </a:p>
          <a:p>
            <a:r>
              <a:rPr lang="en-US" dirty="0"/>
              <a:t>Sustaining American </a:t>
            </a:r>
            <a:r>
              <a:rPr lang="en-US" b="1" dirty="0"/>
              <a:t>leadership in human space exploration</a:t>
            </a:r>
            <a:r>
              <a:rPr lang="en-US" dirty="0"/>
              <a:t>, especially lunar return and Mars preparation. </a:t>
            </a:r>
          </a:p>
          <a:p>
            <a:r>
              <a:rPr lang="en-US" b="1" dirty="0"/>
              <a:t>Accelerating exploration timelines </a:t>
            </a:r>
            <a:r>
              <a:rPr lang="en-US" dirty="0"/>
              <a:t>and operationalizing commercial partnerships for deep-space missions. </a:t>
            </a:r>
          </a:p>
          <a:p>
            <a:r>
              <a:rPr lang="en-US" b="1" dirty="0"/>
              <a:t>Emphasizing competitive global space endeavors</a:t>
            </a:r>
            <a:r>
              <a:rPr lang="en-US" dirty="0"/>
              <a:t>, with an eye on pacing spacefaring rivals. </a:t>
            </a:r>
          </a:p>
        </p:txBody>
      </p:sp>
    </p:spTree>
    <p:extLst>
      <p:ext uri="{BB962C8B-B14F-4D97-AF65-F5344CB8AC3E}">
        <p14:creationId xmlns:p14="http://schemas.microsoft.com/office/powerpoint/2010/main" val="527706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Global Launch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Record launch cadence</a:t>
            </a:r>
          </a:p>
          <a:p>
            <a:r>
              <a:t>Commercial dominance</a:t>
            </a:r>
          </a:p>
          <a:p>
            <a:r>
              <a:t>Reusable rockets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49B16-32B4-6828-F4C9-4A2B6FEB7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16" y="3220568"/>
            <a:ext cx="7297168" cy="33627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w Reusable Rockets Work">
            <a:hlinkClick r:id="" action="ppaction://media"/>
            <a:extLst>
              <a:ext uri="{FF2B5EF4-FFF2-40B4-BE49-F238E27FC236}">
                <a16:creationId xmlns:a16="http://schemas.microsoft.com/office/drawing/2014/main" id="{882C95B0-1D48-B775-C637-EA990F74A0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94C0F-7611-5E25-042A-69965E81B1E6}"/>
              </a:ext>
            </a:extLst>
          </p:cNvPr>
          <p:cNvSpPr txBox="1"/>
          <p:nvPr/>
        </p:nvSpPr>
        <p:spPr>
          <a:xfrm>
            <a:off x="2076477" y="6358024"/>
            <a:ext cx="499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https://www.youtube.com/watch?v=rpdX6kOXprM</a:t>
            </a:r>
          </a:p>
        </p:txBody>
      </p:sp>
    </p:spTree>
    <p:extLst>
      <p:ext uri="{BB962C8B-B14F-4D97-AF65-F5344CB8AC3E}">
        <p14:creationId xmlns:p14="http://schemas.microsoft.com/office/powerpoint/2010/main" val="23040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Starship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Test flights in 2025</a:t>
            </a:r>
          </a:p>
          <a:p>
            <a:r>
              <a:rPr dirty="0"/>
              <a:t>Capabilities &amp; challenges</a:t>
            </a:r>
          </a:p>
          <a:p>
            <a:r>
              <a:rPr lang="en-US"/>
              <a:t> </a:t>
            </a:r>
            <a:r>
              <a:t>Starship </a:t>
            </a:r>
            <a:r>
              <a:rPr dirty="0"/>
              <a:t>launch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NASA’s Artemis II mission animation">
            <a:hlinkClick r:id="" action="ppaction://media"/>
            <a:extLst>
              <a:ext uri="{FF2B5EF4-FFF2-40B4-BE49-F238E27FC236}">
                <a16:creationId xmlns:a16="http://schemas.microsoft.com/office/drawing/2014/main" id="{A4C58105-8883-BB28-B586-DB4C3D6888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33663" y="0"/>
            <a:ext cx="387508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80C5AB-9EA6-8928-A066-74BC4DC8E71E}"/>
              </a:ext>
            </a:extLst>
          </p:cNvPr>
          <p:cNvSpPr txBox="1"/>
          <p:nvPr/>
        </p:nvSpPr>
        <p:spPr>
          <a:xfrm rot="16200000">
            <a:off x="-1045544" y="3422304"/>
            <a:ext cx="447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Artemis II Starship  Moon Launch</a:t>
            </a:r>
          </a:p>
        </p:txBody>
      </p:sp>
    </p:spTree>
    <p:extLst>
      <p:ext uri="{BB962C8B-B14F-4D97-AF65-F5344CB8AC3E}">
        <p14:creationId xmlns:p14="http://schemas.microsoft.com/office/powerpoint/2010/main" val="39616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Human Spaceflight &amp; ISS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672"/>
            <a:ext cx="8229600" cy="4525963"/>
          </a:xfrm>
        </p:spPr>
        <p:txBody>
          <a:bodyPr/>
          <a:lstStyle/>
          <a:p>
            <a:r>
              <a:rPr dirty="0"/>
              <a:t>ISS operations</a:t>
            </a:r>
          </a:p>
          <a:p>
            <a:r>
              <a:rPr dirty="0"/>
              <a:t>Crew rotations</a:t>
            </a:r>
            <a:endParaRPr lang="en-US" dirty="0"/>
          </a:p>
          <a:p>
            <a:pPr lvl="1"/>
            <a:r>
              <a:rPr lang="en-US" dirty="0"/>
              <a:t>Hiccups</a:t>
            </a:r>
            <a:endParaRPr dirty="0"/>
          </a:p>
          <a:p>
            <a:r>
              <a:rPr dirty="0"/>
              <a:t>Private missions</a:t>
            </a:r>
            <a:endParaRPr lang="en-US" dirty="0"/>
          </a:p>
          <a:p>
            <a:r>
              <a:rPr lang="en-US" dirty="0"/>
              <a:t>Artemis Moon Landing	</a:t>
            </a:r>
          </a:p>
          <a:p>
            <a:pPr lvl="1"/>
            <a:r>
              <a:rPr lang="en-US" dirty="0"/>
              <a:t>Timeline</a:t>
            </a:r>
            <a:endParaRPr dirty="0"/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9EF74-41E7-22E2-EAE6-36CE6EAB7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28" y="4827258"/>
            <a:ext cx="7100344" cy="20307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E8984-E6F0-DA66-939D-5FF6FFB0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Artemis Moon-landing timeline (program-level)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7956D8D-9A12-9911-633E-DC9C08D39B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613528"/>
            <a:ext cx="8908208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Nov 16, 2022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Artemis 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(uncrewed): first integrated flight of SLS + Orion;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splashdown Dec 11, 2022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 earlier than March 2026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Artemis II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(crewed): ~10-day mission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sending 4 astronauts on a lunar flyby (no landing).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Recent reporting indicates NASA is working March 2026 launch windows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after a fueling-test hydrogen leak.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 2028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Artemis III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first crewed landing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the Artemis era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(targeting the lunar south polar region).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NASA previously stated a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mid-2027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target, but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their current public Artemis III target is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“By 2028.”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Conceptually,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delivers crew to lunar vicinity and astronauts transfer to a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commercial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 Landing System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(currently SpaceX’s Starship HLS)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 descent/ascent.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2028 (scheduled)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Artemis IV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first crewed mission to the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Gateway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lunar orbit, 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debut of the more powerful SLS Block 1B configuration, and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(per mission objectives) another lunar landing.</a:t>
            </a:r>
          </a:p>
        </p:txBody>
      </p:sp>
    </p:spTree>
    <p:extLst>
      <p:ext uri="{BB962C8B-B14F-4D97-AF65-F5344CB8AC3E}">
        <p14:creationId xmlns:p14="http://schemas.microsoft.com/office/powerpoint/2010/main" val="3074665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1089</Words>
  <Application>Microsoft Office PowerPoint</Application>
  <PresentationFormat>On-screen Show (4:3)</PresentationFormat>
  <Paragraphs>113</Paragraphs>
  <Slides>16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Arial</vt:lpstr>
      <vt:lpstr>Calibri</vt:lpstr>
      <vt:lpstr>Office Theme</vt:lpstr>
      <vt:lpstr>Space Activities in 2025</vt:lpstr>
      <vt:lpstr>Agenda</vt:lpstr>
      <vt:lpstr>NASA Organization</vt:lpstr>
      <vt:lpstr>Global Launch Activity</vt:lpstr>
      <vt:lpstr>PowerPoint Presentation</vt:lpstr>
      <vt:lpstr>Starship Program</vt:lpstr>
      <vt:lpstr>PowerPoint Presentation</vt:lpstr>
      <vt:lpstr>Human Spaceflight &amp; ISS</vt:lpstr>
      <vt:lpstr>Artemis Moon-landing timeline (program-level)</vt:lpstr>
      <vt:lpstr>Robotic Deep Space Missions</vt:lpstr>
      <vt:lpstr>Escapade</vt:lpstr>
      <vt:lpstr>Spherex First All-Sky Map (Dec 18 2025)</vt:lpstr>
      <vt:lpstr>Commercial Space Growth</vt:lpstr>
      <vt:lpstr>Looking Ahead to 2026+</vt:lpstr>
      <vt:lpstr>Nuclear Propulsion</vt:lpstr>
      <vt:lpstr>Exploring the Most Puzzling Discoveries in Our Solar System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George Gamota</dc:creator>
  <cp:keywords/>
  <dc:description>generated using python-pptx</dc:description>
  <cp:lastModifiedBy>George Gamota</cp:lastModifiedBy>
  <cp:revision>2</cp:revision>
  <dcterms:created xsi:type="dcterms:W3CDTF">2013-01-27T09:14:16Z</dcterms:created>
  <dcterms:modified xsi:type="dcterms:W3CDTF">2026-02-10T21:06:09Z</dcterms:modified>
  <cp:category/>
</cp:coreProperties>
</file>