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0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935E-DF89-4846-8668-267DA4B6C4F6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A23BA-BB36-44F7-9AC0-122A3BCC3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htwins.net/scale2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lvSAJZhIc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o9.com/now-that-the-philae-comet-lander-is-awake-what-happens-1711631749" TargetMode="External"/><Relationship Id="rId2" Type="http://schemas.openxmlformats.org/officeDocument/2006/relationships/hyperlink" Target="http://www.nasa.gov/feature/one-month-from-pluto-nasa-s-new-horizons-is-on-track-all-clear-and-ready-for-ac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Size?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George Gamota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 -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http://htwins.net/scale2/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/>
              </a:rPr>
              <a:t>Https://www.youtube.com/watch?v=RlvSAJZhIcQ</a:t>
            </a:r>
            <a:endParaRPr lang="en-US" sz="2800" dirty="0" smtClean="0"/>
          </a:p>
          <a:p>
            <a:r>
              <a:rPr lang="en-US" sz="2800" dirty="0" smtClean="0"/>
              <a:t>http://video.pbs.org/video/2167398185/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Journey to Pluto &amp; 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updates on New Horizons mission to Pluto. </a:t>
            </a:r>
            <a:r>
              <a:rPr lang="en-US" dirty="0" smtClean="0"/>
              <a:t>See: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www.nasa.gov/feature/one-month-from-pluto-nasa-s-new-horizons-is-on-track-all-clear-and-ready-for-action</a:t>
            </a:r>
            <a:endParaRPr lang="en-US" dirty="0" smtClean="0"/>
          </a:p>
          <a:p>
            <a:r>
              <a:rPr lang="en-US" dirty="0" smtClean="0"/>
              <a:t>Also, Philae woke up and is </a:t>
            </a:r>
            <a:r>
              <a:rPr lang="en-US" dirty="0" smtClean="0"/>
              <a:t>now functioning: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io9.com/now-that-the-philae-comet-lander-is-awake-what-happens-1711631749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38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What is Size?</vt:lpstr>
      <vt:lpstr>Scale - Size</vt:lpstr>
      <vt:lpstr>Quantum World</vt:lpstr>
      <vt:lpstr>Journey to Pluto &amp; more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Size?</dc:title>
  <dc:creator>George</dc:creator>
  <cp:lastModifiedBy>George</cp:lastModifiedBy>
  <cp:revision>2</cp:revision>
  <dcterms:created xsi:type="dcterms:W3CDTF">2015-06-10T02:58:09Z</dcterms:created>
  <dcterms:modified xsi:type="dcterms:W3CDTF">2015-06-16T22:51:11Z</dcterms:modified>
</cp:coreProperties>
</file>