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60" r:id="rId6"/>
    <p:sldId id="259" r:id="rId7"/>
    <p:sldId id="261" r:id="rId8"/>
    <p:sldId id="262" r:id="rId9"/>
    <p:sldId id="264" r:id="rId10"/>
    <p:sldId id="263" r:id="rId11"/>
    <p:sldId id="265" r:id="rId12"/>
    <p:sldId id="271" r:id="rId13"/>
    <p:sldId id="267" r:id="rId14"/>
    <p:sldId id="268" r:id="rId15"/>
    <p:sldId id="274" r:id="rId16"/>
    <p:sldId id="270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D5987-75A7-4830-8EE0-8CDC58CDF247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7A1E-B620-46F2-A21A-7F0442093E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7A1E-B620-46F2-A21A-7F0442093E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ABC7-F845-4A92-A7A2-93E5B32916FC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703D-8D98-4A55-85F4-5FEB59DD2E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y.com/itm/Samsung-NP-RV520-W01US-15-6-HDD-Backlit-LED-640gb-4g-WiMAx-Enabled-Notebook-/300615800705?pt=Laptops_Nov05&amp;hash=item45fe19178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y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ebay.com/help/sell/fe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Buying and selling on eBay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696200" cy="49530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eBay connects buyers and sellers worldwide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it works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sign up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PayPal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it works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sign up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process of selling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Feedback, feedback, feedback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Things that I have bought and sold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600"/>
          </a:xfrm>
        </p:spPr>
        <p:txBody>
          <a:bodyPr/>
          <a:lstStyle/>
          <a:p>
            <a:r>
              <a:rPr lang="en-US" dirty="0" smtClean="0"/>
              <a:t>PayPal account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392" y="914400"/>
            <a:ext cx="392307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514600"/>
            <a:ext cx="2209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when registering, a link to bank account is set up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362200" y="2930099"/>
            <a:ext cx="457200" cy="417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PayPal fees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78656"/>
            <a:ext cx="7543800" cy="60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Buying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696200" cy="495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Bid (up to maximum)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Buy it now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successful, will receive emails confirming, and requesting payment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 to eBay and then to PayPal to send funds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good seller will confirm receipt of funds AND confirm shipping.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Selling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85800"/>
            <a:ext cx="7696200" cy="609600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Good ad has good pictures (critique this one)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0104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Good ad has good description</a:t>
            </a:r>
            <a:br>
              <a:rPr lang="en-US" dirty="0" smtClean="0"/>
            </a:br>
            <a:r>
              <a:rPr lang="en-US" dirty="0" smtClean="0"/>
              <a:t>(note omissions in this one)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" y="2362200"/>
            <a:ext cx="894969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86000"/>
          </a:xfrm>
        </p:spPr>
        <p:txBody>
          <a:bodyPr/>
          <a:lstStyle/>
          <a:p>
            <a:r>
              <a:rPr lang="en-US" dirty="0" smtClean="0"/>
              <a:t>Link to ad with good pictures / thorough description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696200" cy="3657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http://www.ebay.com/itm/Samsung-NP-RV520-W01US-15-6-HDD-Backlit-LED-640gb-4g-WiMAx-Enabled-Notebook-/300615800705?pt=Laptops_Nov05&amp;hash=item45fe191781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Things that I have bought / sold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696200" cy="49530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Vintage glass salt spoons (purchased)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Shimano MTB 9 speed cassette (purchased)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Shimano triple chainrings (purchased)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Shimano road bike shifter (purchased)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RESPeRATE biofeedback unit (sold)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Specialized bicycle saddle (purchased)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Memorex external CD / RW drive (sold)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Terry bicycle saddle (sold)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etc., etc.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Antique salt cellar spoons</a:t>
            </a:r>
            <a:br>
              <a:rPr lang="en-US" dirty="0" smtClean="0"/>
            </a:br>
            <a:r>
              <a:rPr lang="en-US" dirty="0" smtClean="0"/>
              <a:t> (to replace a broken one)</a:t>
            </a:r>
            <a:endParaRPr lang="en-US" dirty="0"/>
          </a:p>
        </p:txBody>
      </p:sp>
      <p:pic>
        <p:nvPicPr>
          <p:cNvPr id="6" name="Picture 5" descr="Salt cellar soons close up compres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92" y="1578864"/>
            <a:ext cx="6986016" cy="466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812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Live demo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696200" cy="3200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hlinkClick r:id="rId3"/>
              </a:rPr>
              <a:t>http://www.ebay.com/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696200" cy="495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eBay: How it Works: Buying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696200" cy="4953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account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PayPal account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 are ready to bid / buy it now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eBay fees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696200" cy="4953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Insertion fee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 value fee (based on sale price of item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Detailed </a:t>
            </a:r>
            <a:r>
              <a:rPr lang="en-US" dirty="0" smtClean="0">
                <a:solidFill>
                  <a:schemeClr val="tx1"/>
                </a:solidFill>
              </a:rPr>
              <a:t>information on fees at:</a:t>
            </a:r>
          </a:p>
          <a:p>
            <a:pPr algn="l"/>
            <a:r>
              <a:rPr lang="en-US" u="sng" dirty="0" smtClean="0">
                <a:solidFill>
                  <a:srgbClr val="0070C0"/>
                </a:solidFill>
                <a:hlinkClick r:id="rId3"/>
              </a:rPr>
              <a:t>http://pages.ebay.com/help/sell/fees.html</a:t>
            </a:r>
            <a:endParaRPr lang="en-US" u="sng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http://www.ebay.com/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82699"/>
            <a:ext cx="8609923" cy="50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114800" y="3962400"/>
            <a:ext cx="2209800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4600" y="4419600"/>
            <a:ext cx="1524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400"/>
          </a:xfrm>
        </p:spPr>
        <p:txBody>
          <a:bodyPr/>
          <a:lstStyle/>
          <a:p>
            <a:r>
              <a:rPr lang="en-US" dirty="0" smtClean="0"/>
              <a:t>eBay registration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399"/>
            <a:ext cx="8269288" cy="521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200"/>
          </a:xfrm>
        </p:spPr>
        <p:txBody>
          <a:bodyPr/>
          <a:lstStyle/>
          <a:p>
            <a:r>
              <a:rPr lang="en-US" dirty="0" smtClean="0"/>
              <a:t>eBay registration (continued)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2771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PayPal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4953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PayPal account allows secure transfer of funds between buyer and seller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I buy something, I log into my PayPal account and give directions to pay the seller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give PayPal that individual’s email; PayPal sends email that funds have been </a:t>
            </a:r>
            <a:r>
              <a:rPr lang="en-US" dirty="0" smtClean="0">
                <a:solidFill>
                  <a:schemeClr val="tx1"/>
                </a:solidFill>
              </a:rPr>
              <a:t>transferred </a:t>
            </a:r>
            <a:r>
              <a:rPr lang="en-US" dirty="0" smtClean="0">
                <a:solidFill>
                  <a:schemeClr val="tx1"/>
                </a:solidFill>
              </a:rPr>
              <a:t>to the seller.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Funds go from my bank account to seller’s </a:t>
            </a:r>
            <a:r>
              <a:rPr lang="en-US" dirty="0" smtClean="0">
                <a:solidFill>
                  <a:schemeClr val="tx1"/>
                </a:solidFill>
              </a:rPr>
              <a:t>PayPal </a:t>
            </a:r>
            <a:r>
              <a:rPr lang="en-US" dirty="0" smtClean="0">
                <a:solidFill>
                  <a:schemeClr val="tx1"/>
                </a:solidFill>
              </a:rPr>
              <a:t>account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Seller can withdraw funds to his bank account or leave in PayPal account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400"/>
          </a:xfrm>
        </p:spPr>
        <p:txBody>
          <a:bodyPr/>
          <a:lstStyle/>
          <a:p>
            <a:r>
              <a:rPr lang="en-US" dirty="0" smtClean="0"/>
              <a:t>PayPal registration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47783"/>
            <a:ext cx="7651394" cy="55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7400" y="32766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43200" y="2743200"/>
            <a:ext cx="457200" cy="609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Eckert 12/14/2011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600"/>
          </a:xfrm>
        </p:spPr>
        <p:txBody>
          <a:bodyPr/>
          <a:lstStyle/>
          <a:p>
            <a:r>
              <a:rPr lang="en-US" dirty="0" smtClean="0"/>
              <a:t>PayPal registration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09" y="971550"/>
            <a:ext cx="8978826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415</Words>
  <Application>Microsoft Office PowerPoint</Application>
  <PresentationFormat>On-screen Show (4:3)</PresentationFormat>
  <Paragraphs>95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Buying and selling on eBay</vt:lpstr>
      <vt:lpstr>eBay: How it Works: Buying</vt:lpstr>
      <vt:lpstr>eBay fees</vt:lpstr>
      <vt:lpstr>http://www.ebay.com/</vt:lpstr>
      <vt:lpstr>eBay registration</vt:lpstr>
      <vt:lpstr>eBay registration (continued)</vt:lpstr>
      <vt:lpstr>PayPal</vt:lpstr>
      <vt:lpstr>PayPal registration</vt:lpstr>
      <vt:lpstr>PayPal registration</vt:lpstr>
      <vt:lpstr>PayPal account</vt:lpstr>
      <vt:lpstr>PayPal fees</vt:lpstr>
      <vt:lpstr>Buying</vt:lpstr>
      <vt:lpstr>Selling </vt:lpstr>
      <vt:lpstr>Good ad has good description (note omissions in this one)</vt:lpstr>
      <vt:lpstr>Link to ad with good pictures / thorough description</vt:lpstr>
      <vt:lpstr>Things that I have bought / sold</vt:lpstr>
      <vt:lpstr>Antique salt cellar spoons  (to replace a broken one)</vt:lpstr>
      <vt:lpstr>Live demo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and selling on eBay</dc:title>
  <dc:creator>Bob</dc:creator>
  <cp:lastModifiedBy>Bob</cp:lastModifiedBy>
  <cp:revision>18</cp:revision>
  <dcterms:created xsi:type="dcterms:W3CDTF">2011-12-12T12:08:28Z</dcterms:created>
  <dcterms:modified xsi:type="dcterms:W3CDTF">2011-12-13T16:11:45Z</dcterms:modified>
</cp:coreProperties>
</file>