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84" r:id="rId8"/>
    <p:sldId id="287" r:id="rId9"/>
    <p:sldId id="288" r:id="rId10"/>
    <p:sldId id="289" r:id="rId11"/>
    <p:sldId id="285" r:id="rId12"/>
    <p:sldId id="286" r:id="rId13"/>
    <p:sldId id="265" r:id="rId14"/>
    <p:sldId id="266" r:id="rId15"/>
    <p:sldId id="267" r:id="rId16"/>
    <p:sldId id="259" r:id="rId17"/>
    <p:sldId id="279" r:id="rId18"/>
    <p:sldId id="281" r:id="rId19"/>
    <p:sldId id="280" r:id="rId20"/>
    <p:sldId id="274" r:id="rId21"/>
    <p:sldId id="269" r:id="rId22"/>
    <p:sldId id="276" r:id="rId23"/>
    <p:sldId id="278" r:id="rId24"/>
    <p:sldId id="270" r:id="rId25"/>
    <p:sldId id="271" r:id="rId26"/>
    <p:sldId id="273" r:id="rId27"/>
    <p:sldId id="272" r:id="rId28"/>
    <p:sldId id="277" r:id="rId29"/>
    <p:sldId id="260" r:id="rId30"/>
    <p:sldId id="282" r:id="rId31"/>
    <p:sldId id="283" r:id="rId32"/>
    <p:sldId id="261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DFEC1-F5CF-4A1C-98EF-E82D9595DA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7CC7-0682-44D9-B1E4-D2F1D92D8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kids.co.nz/sciencefacts/space/sun.html" TargetMode="External"/><Relationship Id="rId2" Type="http://schemas.openxmlformats.org/officeDocument/2006/relationships/hyperlink" Target="http://www.sciencekids.co.nz/sciencefacts/space/come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kids.co.nz/sciencefacts/space/meteoroids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Kuiper_Belt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What is going on in our Neighborhood, i.e</a:t>
            </a:r>
            <a:r>
              <a:rPr lang="en-US" dirty="0" smtClean="0"/>
              <a:t>., </a:t>
            </a:r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Gamota</a:t>
            </a:r>
            <a:endParaRPr lang="en-US" dirty="0"/>
          </a:p>
        </p:txBody>
      </p:sp>
      <p:pic>
        <p:nvPicPr>
          <p:cNvPr id="33794" name="Picture 2" descr="http://mr-bonner.com/wp/wp-content/uploads/2014/02/planets-of-solarsystem-1024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2524"/>
            <a:ext cx="9144000" cy="1895476"/>
          </a:xfrm>
          <a:prstGeom prst="rect">
            <a:avLst/>
          </a:prstGeom>
          <a:noFill/>
        </p:spPr>
      </p:pic>
      <p:pic>
        <p:nvPicPr>
          <p:cNvPr id="33796" name="Picture 4" descr="http://www.rfcafe.com/references/general/images/solar_syst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"/>
            <a:ext cx="3886200" cy="202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Curiosity</a:t>
            </a:r>
            <a:endParaRPr lang="en-US" dirty="0"/>
          </a:p>
        </p:txBody>
      </p:sp>
      <p:pic>
        <p:nvPicPr>
          <p:cNvPr id="47106" name="Picture 2" descr="Mars Reconnaissance Orbiter MRO water on Red Planet brine HiRISE image credit NASA JPL-Caltech MSSS posted on SpaceFlight Insi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33"/>
            <a:ext cx="5943600" cy="6794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533400"/>
            <a:ext cx="28957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Curiosity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discovered brine </a:t>
            </a:r>
          </a:p>
          <a:p>
            <a:r>
              <a:rPr lang="en-US" dirty="0" smtClean="0"/>
              <a:t>suggesting that there is still </a:t>
            </a:r>
          </a:p>
          <a:p>
            <a:r>
              <a:rPr lang="en-US" dirty="0" smtClean="0"/>
              <a:t>water on the surface of Mars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Rock layers on M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1"/>
            <a:ext cx="9915525" cy="723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Selfie on Mount Sharp</a:t>
            </a:r>
            <a:endParaRPr lang="en-US" dirty="0"/>
          </a:p>
        </p:txBody>
      </p:sp>
      <p:pic>
        <p:nvPicPr>
          <p:cNvPr id="44034" name="Picture 2" descr="This self-portrait of NASA's Curiosity Mars rover shows the vehicle at the &quot;Mojave&quot; 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781174"/>
            <a:ext cx="9915525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Missions in Progress - Cassini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Orbiter around Saturn</a:t>
            </a:r>
          </a:p>
          <a:p>
            <a:r>
              <a:rPr lang="en-US" dirty="0" smtClean="0"/>
              <a:t>Launched in 1997</a:t>
            </a:r>
          </a:p>
          <a:p>
            <a:r>
              <a:rPr lang="en-US" dirty="0" smtClean="0"/>
              <a:t>Carried Huygens landing probe to Titan in 2004</a:t>
            </a:r>
          </a:p>
          <a:p>
            <a:r>
              <a:rPr lang="en-US" dirty="0" smtClean="0"/>
              <a:t>Studied Titan’s landscape due to season change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98540"/>
            <a:ext cx="5410201" cy="545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447800"/>
            <a:ext cx="720449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Earth was Titan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60579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Ceres and Vesta, the asteroid’s big bodies</a:t>
            </a:r>
          </a:p>
          <a:p>
            <a:r>
              <a:rPr lang="en-US" dirty="0" smtClean="0"/>
              <a:t>Launched September 2007</a:t>
            </a:r>
          </a:p>
          <a:p>
            <a:r>
              <a:rPr lang="en-US" dirty="0" smtClean="0"/>
              <a:t>Arrived on Ceres March 6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</a:p>
          <a:p>
            <a:r>
              <a:rPr lang="en-US" dirty="0" smtClean="0"/>
              <a:t>Imaged bright spots on April 14 &amp; 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 Spots on </a:t>
            </a:r>
            <a:r>
              <a:rPr lang="en-US" dirty="0"/>
              <a:t>C</a:t>
            </a:r>
            <a:r>
              <a:rPr lang="en-US" dirty="0" smtClean="0"/>
              <a:t>eres</a:t>
            </a:r>
            <a:endParaRPr lang="en-US" dirty="0"/>
          </a:p>
        </p:txBody>
      </p:sp>
      <p:pic>
        <p:nvPicPr>
          <p:cNvPr id="38914" name="Picture 2" descr="http://i.space.com/images/i/000/045/689/i02/ceres-photos-nasa-dawn.jpg?14242029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1"/>
            <a:ext cx="914125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awn Images Ceres' Northern Terrain, April 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"/>
            <a:ext cx="58161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Sun</a:t>
            </a:r>
          </a:p>
          <a:p>
            <a:r>
              <a:rPr lang="en-US" dirty="0" smtClean="0"/>
              <a:t>Mercury</a:t>
            </a:r>
          </a:p>
          <a:p>
            <a:r>
              <a:rPr lang="en-US" dirty="0" smtClean="0"/>
              <a:t>Mars</a:t>
            </a:r>
          </a:p>
          <a:p>
            <a:r>
              <a:rPr lang="en-US" dirty="0" smtClean="0"/>
              <a:t>Ceres</a:t>
            </a:r>
          </a:p>
          <a:p>
            <a:r>
              <a:rPr lang="en-US" dirty="0" smtClean="0"/>
              <a:t>Jupiter</a:t>
            </a:r>
          </a:p>
          <a:p>
            <a:r>
              <a:rPr lang="en-US" dirty="0" smtClean="0"/>
              <a:t>Europa</a:t>
            </a:r>
          </a:p>
          <a:p>
            <a:r>
              <a:rPr lang="en-US" dirty="0" smtClean="0"/>
              <a:t>Titan</a:t>
            </a:r>
          </a:p>
          <a:p>
            <a:r>
              <a:rPr lang="en-US" dirty="0" smtClean="0"/>
              <a:t>Pluto &amp; </a:t>
            </a:r>
            <a:r>
              <a:rPr lang="en-US" dirty="0" err="1" smtClean="0"/>
              <a:t>Charon</a:t>
            </a:r>
            <a:endParaRPr lang="en-US" dirty="0" smtClean="0"/>
          </a:p>
          <a:p>
            <a:r>
              <a:rPr lang="en-US" dirty="0" smtClean="0"/>
              <a:t>Comets &amp; Asteroids</a:t>
            </a:r>
            <a:endParaRPr lang="en-US" dirty="0"/>
          </a:p>
        </p:txBody>
      </p:sp>
      <p:pic>
        <p:nvPicPr>
          <p:cNvPr id="1026" name="Picture 2" descr="https://solarsystem.nasa.gov/planets/images/splash-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6019800" cy="313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Comets, Asteroids &amp; Meteoroids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the difference?</a:t>
            </a:r>
          </a:p>
          <a:p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comet</a:t>
            </a:r>
            <a:r>
              <a:rPr lang="en-US" dirty="0"/>
              <a:t> is a relatively small solar system body that orbits the Sun. </a:t>
            </a:r>
            <a:r>
              <a:rPr lang="en-US" dirty="0" smtClean="0"/>
              <a:t>Comets </a:t>
            </a:r>
            <a:r>
              <a:rPr lang="en-US" dirty="0"/>
              <a:t>are made of ice, dust and small rocky particles</a:t>
            </a:r>
            <a:r>
              <a:rPr lang="en-US" dirty="0" smtClean="0"/>
              <a:t>. When they are close to the sun the ice melts and produces a tail.</a:t>
            </a:r>
          </a:p>
          <a:p>
            <a:r>
              <a:rPr lang="en-US" dirty="0" smtClean="0"/>
              <a:t>Asteroids </a:t>
            </a:r>
            <a:r>
              <a:rPr lang="en-US" dirty="0"/>
              <a:t>are small Solar System bodies that orbit the </a:t>
            </a:r>
            <a:r>
              <a:rPr lang="en-US" dirty="0">
                <a:hlinkClick r:id="rId3"/>
              </a:rPr>
              <a:t>Sun</a:t>
            </a:r>
            <a:r>
              <a:rPr lang="en-US" dirty="0"/>
              <a:t>. Made of rock and metal, they can also contain organic </a:t>
            </a:r>
            <a:r>
              <a:rPr lang="en-US" dirty="0" smtClean="0"/>
              <a:t>compounds</a:t>
            </a:r>
          </a:p>
          <a:p>
            <a:r>
              <a:rPr lang="en-US" dirty="0"/>
              <a:t>A </a:t>
            </a:r>
            <a:r>
              <a:rPr lang="en-US" dirty="0">
                <a:hlinkClick r:id="rId4"/>
              </a:rPr>
              <a:t>meteoroid</a:t>
            </a:r>
            <a:r>
              <a:rPr lang="en-US" dirty="0"/>
              <a:t> is a small rock or particle of debris in our solar system. They range in size from dust to around </a:t>
            </a:r>
            <a:r>
              <a:rPr lang="en-US" dirty="0" smtClean="0"/>
              <a:t>30 feet </a:t>
            </a:r>
            <a:r>
              <a:rPr lang="en-US" dirty="0"/>
              <a:t>in diameter (larger objects are usually referred to as asteroids).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Rosetta &amp; Philae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Catching and landing on a comet 67P/Churyumov-Gerasimenko</a:t>
            </a:r>
          </a:p>
          <a:p>
            <a:r>
              <a:rPr lang="en-US" dirty="0" smtClean="0"/>
              <a:t>Launched March 2</a:t>
            </a:r>
            <a:r>
              <a:rPr lang="en-US" baseline="30000" dirty="0" smtClean="0"/>
              <a:t>nd</a:t>
            </a:r>
            <a:r>
              <a:rPr lang="en-US" dirty="0" smtClean="0"/>
              <a:t> 2004</a:t>
            </a:r>
          </a:p>
          <a:p>
            <a:r>
              <a:rPr lang="en-US" dirty="0" smtClean="0"/>
              <a:t>Arrived November 12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jet activity from surface</a:t>
            </a:r>
            <a:endParaRPr lang="en-US" dirty="0"/>
          </a:p>
        </p:txBody>
      </p:sp>
      <p:pic>
        <p:nvPicPr>
          <p:cNvPr id="31746" name="Picture 2" descr="http://i.space.com/images/i/000/045/587/i02/comet-67p-january-31-2015.jpg?1423681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39451"/>
            <a:ext cx="5791200" cy="541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.space.com/images/i/000/036/133/original/rosetta-comet-landing-probe-140730a.jpg?1406740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13563600"/>
            <a:ext cx="7315200" cy="3617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www.usnews.com/dims4/USNEWS/92db6db/2147483647/thumbnail/766x511%3E/quality/85/?url=%2Fcmsmedia%2F6e%2Fc3b319eaacf9d64cf87201e8559f57%2Fresizes%2F1500%2Fmedia%3A5bdcec9d482a48faa9b29ef7efa6bf90CORRECTIONCometLand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767328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from 6 miles away</a:t>
            </a:r>
            <a:endParaRPr lang="en-US" dirty="0"/>
          </a:p>
        </p:txBody>
      </p:sp>
      <p:pic>
        <p:nvPicPr>
          <p:cNvPr id="28674" name="Picture 2" descr="http://www.usnews.com/dims4/USNEWS/1c9e86e/2147483647/thumbnail/766x511%3E/quality/85/?url=%2Fcmsmedia%2Fba%2Fd6%2F3251fb3d4f6b8888bf0466fa4f5b%2Fresizes%2F1500%2Frosett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90724"/>
            <a:ext cx="7296150" cy="486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www.usnews.com/dims4/USNEWS/cd63f5a/2147483647/thumbnail/766x511%3E/quality/85/?url=%2Fcmsmedia%2Fb2%2F45%2F24bcf0634453af94243b528298ac%2Fresizes%2F1500%2Frosetta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11000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from 5 miles away</a:t>
            </a:r>
            <a:endParaRPr lang="en-US" dirty="0"/>
          </a:p>
        </p:txBody>
      </p:sp>
      <p:pic>
        <p:nvPicPr>
          <p:cNvPr id="29698" name="Picture 2" descr="http://www.usnews.com/dims4/USNEWS/f48decb/2147483647/thumbnail/766x511%3E/quality/85/?url=%2Fcmsmedia%2Fe1%2F4b%2F1bd5c9e749da9ecde1521d2377ad%2Fresizes%2F1500%2Frosetta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524000"/>
            <a:ext cx="799577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131 feet above ground</a:t>
            </a:r>
            <a:endParaRPr lang="en-US" dirty="0"/>
          </a:p>
        </p:txBody>
      </p:sp>
      <p:pic>
        <p:nvPicPr>
          <p:cNvPr id="34818" name="Picture 2" descr="http://i.space.com/images/i/000/043/711/i02/comet-67p-from-40-meters.jpg?1415984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62074"/>
            <a:ext cx="5476875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08176"/>
            <a:ext cx="7315200" cy="54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pic>
        <p:nvPicPr>
          <p:cNvPr id="15362" name="Picture 2" descr="http://lunaf.com/images/solar-system-planets-orbits-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7329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Messenger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Launched August 3</a:t>
            </a:r>
            <a:r>
              <a:rPr lang="en-US" baseline="30000" dirty="0" smtClean="0"/>
              <a:t>rd</a:t>
            </a:r>
            <a:r>
              <a:rPr lang="en-US" dirty="0" smtClean="0"/>
              <a:t> 2004</a:t>
            </a:r>
          </a:p>
          <a:p>
            <a:r>
              <a:rPr lang="en-US" dirty="0" smtClean="0"/>
              <a:t>Arrived March 2011</a:t>
            </a:r>
          </a:p>
          <a:p>
            <a:r>
              <a:rPr lang="en-US" dirty="0" smtClean="0"/>
              <a:t>Ending life (crash into Mercury) sometime in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www.nasa.gov/sites/default/files/styles/full_width_feature/public/ew1023055902g.jpg?itok=AXU0X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00"/>
            <a:ext cx="9144000" cy="902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47700"/>
            <a:ext cx="7620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Up There?</a:t>
            </a:r>
            <a:endParaRPr lang="en-US" dirty="0"/>
          </a:p>
        </p:txBody>
      </p:sp>
      <p:pic>
        <p:nvPicPr>
          <p:cNvPr id="23554" name="Picture 2" descr="Every round object in the solar system under 10,000 kilometers in diameter, to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6" y="1905000"/>
            <a:ext cx="9095154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Operational Space probes</a:t>
            </a:r>
            <a:endParaRPr lang="en-US" dirty="0"/>
          </a:p>
        </p:txBody>
      </p:sp>
      <p:pic>
        <p:nvPicPr>
          <p:cNvPr id="19458" name="Picture 2" descr="http://upload.wikimedia.org/wikipedia/commons/thumb/4/4b/20140831_solar-system-missions2014-09_f840.png/600px-20140831_solar-system-missions2014-09_f8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09700"/>
            <a:ext cx="7264400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Route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Horizons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 first </a:t>
            </a:r>
            <a:r>
              <a:rPr lang="en-US" dirty="0"/>
              <a:t>spacecraft to study Pluto, </a:t>
            </a:r>
            <a:r>
              <a:rPr lang="en-US" dirty="0" smtClean="0"/>
              <a:t>Charon and </a:t>
            </a:r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>
                <a:hlinkClick r:id="rId2" tooltip="Kuiper Belt"/>
              </a:rPr>
              <a:t>Kuiper Belt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fastest artificially-accelerated object and will be the </a:t>
            </a:r>
            <a:endParaRPr lang="en-US" dirty="0" smtClean="0"/>
          </a:p>
          <a:p>
            <a:r>
              <a:rPr lang="en-US" dirty="0" smtClean="0"/>
              <a:t>Will be fifth </a:t>
            </a:r>
            <a:r>
              <a:rPr lang="en-US" dirty="0"/>
              <a:t>probe to leave the solar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Launched 2006</a:t>
            </a:r>
          </a:p>
          <a:p>
            <a:r>
              <a:rPr lang="en-US" dirty="0" smtClean="0"/>
              <a:t>April 2015  </a:t>
            </a:r>
          </a:p>
          <a:p>
            <a:r>
              <a:rPr lang="en-US" dirty="0"/>
              <a:t>A</a:t>
            </a:r>
            <a:r>
              <a:rPr lang="en-US" dirty="0" smtClean="0"/>
              <a:t>rrival July 2015</a:t>
            </a:r>
          </a:p>
          <a:p>
            <a:r>
              <a:rPr lang="en-US" dirty="0" smtClean="0"/>
              <a:t>Plutonian orbit takes 248 earth years.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Juno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63725"/>
          </a:xfrm>
        </p:spPr>
        <p:txBody>
          <a:bodyPr/>
          <a:lstStyle/>
          <a:p>
            <a:r>
              <a:rPr lang="en-US" dirty="0" smtClean="0"/>
              <a:t>En route to Jupiter</a:t>
            </a:r>
          </a:p>
          <a:p>
            <a:r>
              <a:rPr lang="en-US" dirty="0" smtClean="0"/>
              <a:t>Will enter Polar Orbit</a:t>
            </a:r>
          </a:p>
          <a:p>
            <a:r>
              <a:rPr lang="en-US" dirty="0" smtClean="0"/>
              <a:t>Launched August 2011</a:t>
            </a:r>
          </a:p>
          <a:p>
            <a:r>
              <a:rPr lang="en-US" dirty="0" smtClean="0"/>
              <a:t>Arrival 2016</a:t>
            </a:r>
            <a:endParaRPr lang="en-US" dirty="0"/>
          </a:p>
        </p:txBody>
      </p:sp>
      <p:pic>
        <p:nvPicPr>
          <p:cNvPr id="20482" name="Picture 2" descr="The Ralph color imager on NASA's New Horizons spacecraft took this image of Pluto and Charon on April 9 at a range of 71 million miles. NASA says the image is a &quot;preliminary reconstruction&quot; and will be refined later by the mission's science team. Credit: NASA/Johns Hopkins University Applied Physics Laboratory/Southwest Research Instit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5841"/>
            <a:ext cx="4038600" cy="289215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2286000" y="4876800"/>
            <a:ext cx="2514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Missions in 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Mangalyaan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First Indian interplanetary probe</a:t>
            </a:r>
          </a:p>
          <a:p>
            <a:r>
              <a:rPr lang="en-US" dirty="0" smtClean="0"/>
              <a:t>Successfully in orbit around Mars</a:t>
            </a:r>
          </a:p>
          <a:p>
            <a:r>
              <a:rPr lang="en-US" dirty="0" smtClean="0"/>
              <a:t>Launched Nov 2013</a:t>
            </a:r>
          </a:p>
          <a:p>
            <a:r>
              <a:rPr lang="en-US" dirty="0" smtClean="0"/>
              <a:t>Arrived September 2014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2001 Mars Odyssey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One of 5 human-made Mars satellites</a:t>
            </a:r>
          </a:p>
          <a:p>
            <a:r>
              <a:rPr lang="en-US" dirty="0" smtClean="0"/>
              <a:t>Acts is relay for Curiosity and Opportunity rovers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Rovers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Launched on July 7</a:t>
            </a:r>
            <a:r>
              <a:rPr lang="en-US" baseline="30000" dirty="0" smtClean="0"/>
              <a:t>th</a:t>
            </a:r>
            <a:r>
              <a:rPr lang="en-US" dirty="0" smtClean="0"/>
              <a:t> 2003</a:t>
            </a:r>
          </a:p>
          <a:p>
            <a:r>
              <a:rPr lang="en-US" dirty="0" smtClean="0"/>
              <a:t>Landed on Jan 25</a:t>
            </a:r>
            <a:r>
              <a:rPr lang="en-US" baseline="30000" dirty="0" smtClean="0"/>
              <a:t>th</a:t>
            </a:r>
            <a:r>
              <a:rPr lang="en-US" dirty="0" smtClean="0"/>
              <a:t> 2004</a:t>
            </a:r>
          </a:p>
          <a:p>
            <a:r>
              <a:rPr lang="en-US" dirty="0" smtClean="0"/>
              <a:t>Survived dust storms</a:t>
            </a:r>
          </a:p>
          <a:p>
            <a:r>
              <a:rPr lang="en-US" dirty="0" smtClean="0"/>
              <a:t>Reached Endeavour crater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Curiosity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Launched on Nov 26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</a:p>
          <a:p>
            <a:r>
              <a:rPr lang="en-US" dirty="0" smtClean="0"/>
              <a:t>Arrived on Aug 6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Traveled 10 miles</a:t>
            </a:r>
          </a:p>
          <a:p>
            <a:r>
              <a:rPr lang="en-US" dirty="0" smtClean="0"/>
              <a:t>Close to Mount Sharp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pic>
        <p:nvPicPr>
          <p:cNvPr id="45058" name="Picture 2" descr="http://upload.wikimedia.org/wikipedia/en/thumb/e/ef/PIA19154oppmarch2015.jpg/1024px-PIA19154oppmarch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20837"/>
            <a:ext cx="7467600" cy="563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pportunity</a:t>
            </a:r>
            <a:endParaRPr lang="en-US" dirty="0"/>
          </a:p>
        </p:txBody>
      </p:sp>
      <p:pic>
        <p:nvPicPr>
          <p:cNvPr id="46082" name="Picture 2" descr="http://upload.wikimedia.org/wikipedia/commons/4/42/Fram_Crater_in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895600"/>
            <a:ext cx="97536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292</Words>
  <Application>Microsoft Office PowerPoint</Application>
  <PresentationFormat>On-screen Show (4:3)</PresentationFormat>
  <Paragraphs>88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What is going on in our Neighborhood, i.e., Solar System</vt:lpstr>
      <vt:lpstr>List of Activities</vt:lpstr>
      <vt:lpstr>Solar System</vt:lpstr>
      <vt:lpstr>20 Operational Space probes</vt:lpstr>
      <vt:lpstr>En Route</vt:lpstr>
      <vt:lpstr>Missions in Progress</vt:lpstr>
      <vt:lpstr>Mars Rovers</vt:lpstr>
      <vt:lpstr>Opportunity</vt:lpstr>
      <vt:lpstr>Opportunity</vt:lpstr>
      <vt:lpstr>Curiosity</vt:lpstr>
      <vt:lpstr>Slide 11</vt:lpstr>
      <vt:lpstr>Selfie on Mount Sharp</vt:lpstr>
      <vt:lpstr>Missions in Progress - Cassini</vt:lpstr>
      <vt:lpstr>Titan </vt:lpstr>
      <vt:lpstr>Slide 15</vt:lpstr>
      <vt:lpstr>If Earth was Titan</vt:lpstr>
      <vt:lpstr>Dawn Mission</vt:lpstr>
      <vt:lpstr>Bright Spots on Ceres</vt:lpstr>
      <vt:lpstr>Slide 19</vt:lpstr>
      <vt:lpstr>Comets, Asteroids &amp; Meteoroids</vt:lpstr>
      <vt:lpstr>Rosetta &amp; Philae</vt:lpstr>
      <vt:lpstr>Major jet activity from surface</vt:lpstr>
      <vt:lpstr>Slide 23</vt:lpstr>
      <vt:lpstr>Slide 24</vt:lpstr>
      <vt:lpstr>Photo from 6 miles away</vt:lpstr>
      <vt:lpstr>Slide 26</vt:lpstr>
      <vt:lpstr>Photo from 5 miles away</vt:lpstr>
      <vt:lpstr>131 feet above ground</vt:lpstr>
      <vt:lpstr>Slide 29</vt:lpstr>
      <vt:lpstr>Messenger</vt:lpstr>
      <vt:lpstr>Slide 31</vt:lpstr>
      <vt:lpstr>Slide 32</vt:lpstr>
      <vt:lpstr>What is Up There?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going on in our Neighborhood, ie., Solar System</dc:title>
  <dc:creator>George</dc:creator>
  <cp:lastModifiedBy>George</cp:lastModifiedBy>
  <cp:revision>3</cp:revision>
  <dcterms:created xsi:type="dcterms:W3CDTF">2015-04-21T23:28:39Z</dcterms:created>
  <dcterms:modified xsi:type="dcterms:W3CDTF">2015-04-23T01:30:40Z</dcterms:modified>
</cp:coreProperties>
</file>