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6" r:id="rId3"/>
    <p:sldId id="272" r:id="rId4"/>
    <p:sldId id="264" r:id="rId5"/>
    <p:sldId id="257" r:id="rId6"/>
    <p:sldId id="258" r:id="rId7"/>
    <p:sldId id="262" r:id="rId8"/>
    <p:sldId id="269" r:id="rId9"/>
    <p:sldId id="266" r:id="rId10"/>
    <p:sldId id="261" r:id="rId11"/>
    <p:sldId id="259" r:id="rId12"/>
    <p:sldId id="260" r:id="rId13"/>
    <p:sldId id="274" r:id="rId14"/>
    <p:sldId id="263" r:id="rId15"/>
    <p:sldId id="265" r:id="rId16"/>
    <p:sldId id="267" r:id="rId17"/>
    <p:sldId id="268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518C7-B868-495E-A72D-E2C68B57641B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EB0D-D1A1-4D3A-B985-46109DABCC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EB0D-D1A1-4D3A-B985-46109DABCC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7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7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8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8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33F1-A075-4D57-B328-AF4D6C7AD6DC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7E15-D5FF-4175-8A80-283B11142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ospherix.com/products/filebrows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hp.com/united-states/campaigns/mobilit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tunes.apple.com/us/app/network-analyzer-ping-traceroute/id557405467?mt=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xantum.com/axcryp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izer.com/2011/12/05/how-the-ipad-2-became-my-favorite-computer/" TargetMode="External"/><Relationship Id="rId2" Type="http://schemas.openxmlformats.org/officeDocument/2006/relationships/hyperlink" Target="http://www.pcmag.com/article2/0,2817,2412180,00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OQd3yKpYdyg" TargetMode="External"/><Relationship Id="rId4" Type="http://schemas.openxmlformats.org/officeDocument/2006/relationships/hyperlink" Target="http://www.joachim-scholz.com/academipad/2012/04/23/ipad-or-lapto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y.com/s/kM9ihnvoaVQcDmw1/Presentations" TargetMode="External"/><Relationship Id="rId2" Type="http://schemas.openxmlformats.org/officeDocument/2006/relationships/hyperlink" Target="https://groups.yahoo.com/neo/groups/LexingtonComputerGroup/files/2014%20Presentation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irserver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/>
              <a:t>iPad / PC Integration: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Different machines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" y="1752600"/>
            <a:ext cx="90175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61330"/>
          </a:xfrm>
        </p:spPr>
        <p:txBody>
          <a:bodyPr/>
          <a:lstStyle/>
          <a:p>
            <a:r>
              <a:rPr lang="en-US" dirty="0" smtClean="0"/>
              <a:t>Free alternative from Apple available on the App Store: iWork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        Pages (Word alternative)</a:t>
            </a:r>
          </a:p>
          <a:p>
            <a:r>
              <a:rPr lang="en-US" dirty="0" smtClean="0"/>
              <a:t>         Numbers (Excel alternative)</a:t>
            </a:r>
          </a:p>
          <a:p>
            <a:r>
              <a:rPr lang="en-US" dirty="0" smtClean="0"/>
              <a:t>         Keynote (</a:t>
            </a:r>
            <a:r>
              <a:rPr lang="en-US" dirty="0" err="1" smtClean="0"/>
              <a:t>Powerpoint</a:t>
            </a:r>
            <a:r>
              <a:rPr lang="en-US" dirty="0" smtClean="0"/>
              <a:t> alternative)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3298220"/>
            <a:ext cx="601981" cy="1834651"/>
            <a:chOff x="838200" y="2133600"/>
            <a:chExt cx="601981" cy="18346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33600"/>
              <a:ext cx="60198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" y="2734236"/>
              <a:ext cx="601980" cy="58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45" y="3321352"/>
              <a:ext cx="601236" cy="64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25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get files back and forth between iPad and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905000"/>
            <a:ext cx="8229600" cy="4525963"/>
          </a:xfrm>
        </p:spPr>
        <p:txBody>
          <a:bodyPr/>
          <a:lstStyle/>
          <a:p>
            <a:r>
              <a:rPr lang="en-US" dirty="0" smtClean="0"/>
              <a:t>iTunes (cumbersome)</a:t>
            </a:r>
          </a:p>
          <a:p>
            <a:r>
              <a:rPr lang="en-US" dirty="0" smtClean="0"/>
              <a:t>There are many apps that purport to easily transfer files back and forth over Wi-Fi.  I have tried several, and most either don’t work or have limitations</a:t>
            </a:r>
          </a:p>
          <a:p>
            <a:r>
              <a:rPr lang="en-US" dirty="0" smtClean="0"/>
              <a:t>One that works is </a:t>
            </a:r>
            <a:r>
              <a:rPr lang="en-US" b="1" dirty="0" smtClean="0"/>
              <a:t>FileBrowser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88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http://www.stratospherix.com/products/filebrowser/</a:t>
            </a:r>
            <a:endParaRPr lang="en-US" dirty="0" smtClean="0"/>
          </a:p>
          <a:p>
            <a:r>
              <a:rPr lang="en-US" dirty="0" smtClean="0"/>
              <a:t>Purchase on the App store for $7.49</a:t>
            </a:r>
          </a:p>
          <a:p>
            <a:r>
              <a:rPr lang="en-US" dirty="0" smtClean="0"/>
              <a:t>I regard this app as </a:t>
            </a:r>
            <a:r>
              <a:rPr lang="en-US" b="1" dirty="0" smtClean="0"/>
              <a:t>essential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Access to all network shares: PC, Mac, NAS, </a:t>
            </a:r>
            <a:r>
              <a:rPr lang="en-US" dirty="0" err="1" smtClean="0"/>
              <a:t>WiFi</a:t>
            </a:r>
            <a:r>
              <a:rPr lang="en-US" dirty="0" smtClean="0"/>
              <a:t> hard drives, including over VPN </a:t>
            </a:r>
          </a:p>
          <a:p>
            <a:pPr lvl="1"/>
            <a:r>
              <a:rPr lang="en-US" dirty="0" smtClean="0"/>
              <a:t>Note VPN limitation of iOS: IP conflict can be an issue</a:t>
            </a:r>
          </a:p>
          <a:p>
            <a:pPr lvl="1"/>
            <a:r>
              <a:rPr lang="en-US" dirty="0" smtClean="0"/>
              <a:t>Can access Microsoft One Drive (default location for Office 365 file saves); a way to put files wherever on the network you want them</a:t>
            </a:r>
          </a:p>
          <a:p>
            <a:pPr lvl="1"/>
            <a:r>
              <a:rPr lang="en-US" dirty="0" smtClean="0"/>
              <a:t>(Demo)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88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Printing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5035"/>
            <a:ext cx="8534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Easiest: </a:t>
            </a:r>
            <a:r>
              <a:rPr lang="en-US" dirty="0" err="1" smtClean="0"/>
              <a:t>ePrint</a:t>
            </a:r>
            <a:r>
              <a:rPr lang="en-US" dirty="0" smtClean="0"/>
              <a:t> enabled printer </a:t>
            </a:r>
          </a:p>
          <a:p>
            <a:pPr lvl="1"/>
            <a:r>
              <a:rPr lang="en-US" dirty="0" smtClean="0"/>
              <a:t>e.g. HP </a:t>
            </a:r>
            <a:r>
              <a:rPr lang="en-US" dirty="0" err="1" smtClean="0"/>
              <a:t>OfficeJet</a:t>
            </a:r>
            <a:r>
              <a:rPr lang="en-US" dirty="0" smtClean="0"/>
              <a:t> Pro 8600</a:t>
            </a:r>
          </a:p>
          <a:p>
            <a:pPr lvl="1"/>
            <a:r>
              <a:rPr lang="en-US" dirty="0">
                <a:hlinkClick r:id="rId2"/>
              </a:rPr>
              <a:t>http://www.hp.com/united-states/campaigns/mobility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you don’t have a </a:t>
            </a:r>
            <a:r>
              <a:rPr lang="en-US" dirty="0" err="1" smtClean="0"/>
              <a:t>ePrint</a:t>
            </a:r>
            <a:r>
              <a:rPr lang="en-US" dirty="0" smtClean="0"/>
              <a:t> enabled printer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                   Use </a:t>
            </a:r>
            <a:r>
              <a:rPr lang="en-US" dirty="0" err="1" smtClean="0"/>
              <a:t>PrinterPro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dirty="0" smtClean="0"/>
              <a:t>App for iPhone / iPad ($6.99)</a:t>
            </a:r>
          </a:p>
          <a:p>
            <a:pPr lvl="2"/>
            <a:r>
              <a:rPr lang="en-US" dirty="0" smtClean="0"/>
              <a:t>Helper application on PC works with any printer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25" y="4137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2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Useful Networking Tool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</a:t>
            </a:r>
            <a:r>
              <a:rPr lang="en-US" dirty="0" err="1" smtClean="0"/>
              <a:t>NetAnalyzer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Very quick way to view all devices on network, PC’s, Mac’s, iPhones, iPads, routers, network switches, and Internet connected HDTV’s complete with IP adresses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itunes.apple.com/us/app/network-analyzer-ping-traceroute/id557405467?mt=8</a:t>
            </a:r>
            <a:endParaRPr lang="en-US" dirty="0" smtClean="0"/>
          </a:p>
          <a:p>
            <a:r>
              <a:rPr lang="en-US" dirty="0" smtClean="0"/>
              <a:t>$2.99 on iTunes</a:t>
            </a:r>
          </a:p>
          <a:p>
            <a:r>
              <a:rPr lang="en-US" dirty="0" smtClean="0"/>
              <a:t>Demo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4716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Banking apps</a:t>
            </a:r>
          </a:p>
          <a:p>
            <a:r>
              <a:rPr lang="en-US" dirty="0" smtClean="0"/>
              <a:t>Quicken 2014 (no access to brokerage accounts on iPad)</a:t>
            </a:r>
          </a:p>
          <a:p>
            <a:r>
              <a:rPr lang="en-US" dirty="0" smtClean="0"/>
              <a:t>Encryption Utility </a:t>
            </a:r>
          </a:p>
          <a:p>
            <a:pPr marL="2000250" lvl="1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Axcrypt</a:t>
            </a:r>
            <a:r>
              <a:rPr lang="en-US" dirty="0" smtClean="0"/>
              <a:t> (free, available for PC and iPhone / iPad.  In combination with </a:t>
            </a:r>
            <a:r>
              <a:rPr lang="en-US" dirty="0" err="1" smtClean="0"/>
              <a:t>FileBrowser</a:t>
            </a:r>
            <a:r>
              <a:rPr lang="en-US" dirty="0" smtClean="0"/>
              <a:t> constitutes a secure locally stored password and encrypted file management utility</a:t>
            </a:r>
          </a:p>
          <a:p>
            <a:pPr marL="857250" lvl="2" indent="-457200"/>
            <a:r>
              <a:rPr lang="en-US" dirty="0">
                <a:hlinkClick r:id="rId2"/>
              </a:rPr>
              <a:t>http://www.axantum.com/axcrypt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857250" lvl="2" indent="-457200"/>
            <a:r>
              <a:rPr lang="en-US" dirty="0" smtClean="0"/>
              <a:t>See Apple App store for iPad / iPhone version of </a:t>
            </a:r>
            <a:r>
              <a:rPr lang="en-US" dirty="0" err="1" smtClean="0"/>
              <a:t>Axcrypt</a:t>
            </a:r>
            <a:endParaRPr lang="en-US" dirty="0"/>
          </a:p>
          <a:p>
            <a:pPr marL="57150" indent="-457200"/>
            <a:r>
              <a:rPr lang="en-US" dirty="0" err="1" smtClean="0"/>
              <a:t>WiFi</a:t>
            </a:r>
            <a:r>
              <a:rPr lang="en-US" dirty="0" smtClean="0"/>
              <a:t> camera utilities, e.g. Nikon WMU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5" y="3276600"/>
            <a:ext cx="132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/>
          <a:lstStyle/>
          <a:p>
            <a:r>
              <a:rPr lang="en-US" dirty="0" smtClean="0"/>
              <a:t>Smart lighting Apps (also can control from PC)</a:t>
            </a:r>
          </a:p>
          <a:p>
            <a:pPr lvl="1"/>
            <a:r>
              <a:rPr lang="en-US" dirty="0" smtClean="0"/>
              <a:t>TCP lighting</a:t>
            </a:r>
          </a:p>
          <a:p>
            <a:pPr lvl="1"/>
            <a:r>
              <a:rPr lang="en-US" dirty="0" smtClean="0"/>
              <a:t>60 W equivalent, 2700° K color temperature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241758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237404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Pc Magazine article on iPads in the office: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www.pcmag.com/article2/0,2817,2412180,00.asp</a:t>
            </a:r>
            <a:endParaRPr lang="en-US" dirty="0" smtClean="0"/>
          </a:p>
          <a:p>
            <a:r>
              <a:rPr lang="en-US" dirty="0"/>
              <a:t>How the iPad 2 Became My Favorite </a:t>
            </a:r>
            <a:r>
              <a:rPr lang="en-US" dirty="0" smtClean="0"/>
              <a:t>Computer by Harry McCracken:</a:t>
            </a:r>
          </a:p>
          <a:p>
            <a:pPr lvl="1"/>
            <a:r>
              <a:rPr lang="en-US" dirty="0">
                <a:hlinkClick r:id="rId3"/>
              </a:rPr>
              <a:t>http://technologizer.com/2011/12/05/how-the-ipad-2-became-my-favorite-computer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An analysis of iPad and PC in business and academia:</a:t>
            </a:r>
          </a:p>
          <a:p>
            <a:pPr lvl="1"/>
            <a:r>
              <a:rPr lang="en-US" dirty="0">
                <a:hlinkClick r:id="rId4"/>
              </a:rPr>
              <a:t>http://www.joachim-scholz.com/academipad/2012/04/23/ipad-or-laptop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Transform Your iPad Into a Computer with Unique Applications 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www.youtube.com/watch?v=OQd3yKpYdyg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Copies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https://groups.yahoo.com/neo/groups/LexingtonComputerGroup/files/2014%20Presentations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https://www.copy.com/s/kM9ihnvoaVQcDmw1/Presentations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0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Discussion: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b="1" dirty="0" smtClean="0"/>
              <a:t>What are your top 10 Apps?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51466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/>
              <a:t>iPad / PC Integration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to make them play and work well together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772400" cy="47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89"/>
            <a:ext cx="4897140" cy="426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1" y="1008002"/>
            <a:ext cx="5396132" cy="36341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4102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Happy Together!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955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External Bluetooth </a:t>
            </a:r>
            <a:r>
              <a:rPr lang="en-US" dirty="0" smtClean="0"/>
              <a:t>Keyboard</a:t>
            </a:r>
          </a:p>
          <a:p>
            <a:r>
              <a:rPr lang="en-US" dirty="0" smtClean="0"/>
              <a:t>Presentations / desktop duplication</a:t>
            </a:r>
          </a:p>
          <a:p>
            <a:r>
              <a:rPr lang="en-US" dirty="0" smtClean="0"/>
              <a:t>Office applications</a:t>
            </a:r>
          </a:p>
          <a:p>
            <a:pPr lvl="1"/>
            <a:r>
              <a:rPr lang="en-US" dirty="0" smtClean="0"/>
              <a:t>Microsoft Office</a:t>
            </a:r>
          </a:p>
          <a:p>
            <a:pPr lvl="1"/>
            <a:r>
              <a:rPr lang="en-US" dirty="0" smtClean="0"/>
              <a:t>iWork</a:t>
            </a:r>
          </a:p>
          <a:p>
            <a:r>
              <a:rPr lang="en-US" dirty="0" smtClean="0"/>
              <a:t>Communication / file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Printing</a:t>
            </a:r>
            <a:endParaRPr lang="en-US" dirty="0" smtClean="0"/>
          </a:p>
          <a:p>
            <a:r>
              <a:rPr lang="en-US" dirty="0" smtClean="0"/>
              <a:t>Remote desktop applications</a:t>
            </a:r>
          </a:p>
          <a:p>
            <a:r>
              <a:rPr lang="en-US" dirty="0" smtClean="0"/>
              <a:t>Email enhancement</a:t>
            </a:r>
          </a:p>
          <a:p>
            <a:r>
              <a:rPr lang="en-US" dirty="0" smtClean="0"/>
              <a:t>Network analysis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presentation is being streamed from iPad to the PC and HDTV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          	AirServer ($14.99) is PC software that    		 	allows the screen of an iPad / iPhone to be 		cloned to a PC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http://www.airserver.com/</a:t>
            </a:r>
            <a:endParaRPr lang="en-US" dirty="0" smtClean="0"/>
          </a:p>
          <a:p>
            <a:r>
              <a:rPr lang="en-US" dirty="0" smtClean="0"/>
              <a:t>Anything on iPad / iPhone screen is seen on PC</a:t>
            </a:r>
          </a:p>
          <a:p>
            <a:r>
              <a:rPr lang="en-US" dirty="0" smtClean="0"/>
              <a:t>Since the HDTV in this meeting room is connected to the PC via an HDMI cable, the iPad screen is seen on the HDTV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presentation is being done with PowerPoint on the 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Microsoft recently announced Office for the iPad (Word, Excel and PowerPoint)</a:t>
            </a:r>
          </a:p>
          <a:p>
            <a:r>
              <a:rPr lang="en-US" dirty="0" smtClean="0"/>
              <a:t>It is part of the Office 365 subscription deal: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($99.99 / year for installation on 5 PC’s or </a:t>
            </a:r>
          </a:p>
          <a:p>
            <a:pPr marL="0" indent="0">
              <a:buNone/>
            </a:pPr>
            <a:r>
              <a:rPr lang="en-US" dirty="0" smtClean="0"/>
              <a:t>    Mac’s AND 5 tablets or iPads)</a:t>
            </a:r>
          </a:p>
          <a:p>
            <a:r>
              <a:rPr lang="en-US" dirty="0" smtClean="0"/>
              <a:t>Includes Microsoft OneDrive access (PC, Mac, iPad, iPhone)</a:t>
            </a:r>
          </a:p>
          <a:p>
            <a:r>
              <a:rPr lang="en-US" dirty="0" smtClean="0"/>
              <a:t>Cross platform compatibility good EXCEPT: NO Macros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way to run Excel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         OnLive desktop</a:t>
            </a:r>
          </a:p>
          <a:p>
            <a:r>
              <a:rPr lang="en-US" dirty="0" smtClean="0"/>
              <a:t>It is a virtual PC running in the cloud</a:t>
            </a:r>
          </a:p>
          <a:p>
            <a:r>
              <a:rPr lang="en-US" dirty="0" smtClean="0"/>
              <a:t>Requires a FAST Internet connection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14478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run any program on a PC from your 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  		     Microsoft Remote </a:t>
            </a:r>
            <a:r>
              <a:rPr lang="en-US" dirty="0" smtClean="0"/>
              <a:t>Desktop (free)</a:t>
            </a:r>
            <a:endParaRPr lang="en-US" dirty="0" smtClean="0"/>
          </a:p>
          <a:p>
            <a:pPr lvl="5"/>
            <a:r>
              <a:rPr lang="en-US" dirty="0" smtClean="0"/>
              <a:t>Simple to set up</a:t>
            </a:r>
          </a:p>
          <a:p>
            <a:pPr lvl="5"/>
            <a:r>
              <a:rPr lang="en-US" dirty="0" smtClean="0"/>
              <a:t>Allows the running of any PC program on the remote client</a:t>
            </a:r>
          </a:p>
          <a:p>
            <a:r>
              <a:rPr lang="en-US" dirty="0" smtClean="0"/>
              <a:t>CAUTION: Connecting to the RD client will interrupt any local session on the client PC</a:t>
            </a:r>
          </a:p>
          <a:p>
            <a:r>
              <a:rPr lang="en-US" dirty="0" smtClean="0"/>
              <a:t>DEMO after meeting if interested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5" y="1339850"/>
            <a:ext cx="171738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Mail: Distribution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not in native iPad mail App</a:t>
            </a:r>
          </a:p>
          <a:p>
            <a:r>
              <a:rPr lang="en-US" dirty="0" smtClean="0"/>
              <a:t>Suggest </a:t>
            </a:r>
            <a:r>
              <a:rPr lang="en-US" dirty="0" err="1" smtClean="0"/>
              <a:t>MailShot</a:t>
            </a:r>
            <a:r>
              <a:rPr lang="en-US" dirty="0" smtClean="0"/>
              <a:t> ($3.99 at App Sore)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048000"/>
            <a:ext cx="1285714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610</Words>
  <Application>Microsoft Office PowerPoint</Application>
  <PresentationFormat>On-screen Show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iPad / PC Integration:</vt:lpstr>
      <vt:lpstr>iPad / PC Integration:</vt:lpstr>
      <vt:lpstr>PowerPoint Presentation</vt:lpstr>
      <vt:lpstr>Topics</vt:lpstr>
      <vt:lpstr>This presentation is being streamed from iPad to the PC and HDTV</vt:lpstr>
      <vt:lpstr>This presentation is being done with PowerPoint on the iPad</vt:lpstr>
      <vt:lpstr>A way to run Excel Macros</vt:lpstr>
      <vt:lpstr>How to run any program on a PC from your iPad</vt:lpstr>
      <vt:lpstr>iPad Mail: Distribution Lists</vt:lpstr>
      <vt:lpstr>iWork</vt:lpstr>
      <vt:lpstr>How to get files back and forth between iPad and PC</vt:lpstr>
      <vt:lpstr>File Browser</vt:lpstr>
      <vt:lpstr>Printing</vt:lpstr>
      <vt:lpstr>Very Useful Networking Tool </vt:lpstr>
      <vt:lpstr>Other</vt:lpstr>
      <vt:lpstr>Other</vt:lpstr>
      <vt:lpstr>Additional Reading</vt:lpstr>
      <vt:lpstr>Copies of this Presentation</vt:lpstr>
      <vt:lpstr>Discussion: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 / PC Integration:</dc:title>
  <dc:creator>Bob</dc:creator>
  <cp:lastModifiedBy>Bob</cp:lastModifiedBy>
  <cp:revision>53</cp:revision>
  <dcterms:created xsi:type="dcterms:W3CDTF">2014-04-18T00:48:05Z</dcterms:created>
  <dcterms:modified xsi:type="dcterms:W3CDTF">2014-04-29T14:33:37Z</dcterms:modified>
</cp:coreProperties>
</file>