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6" r:id="rId2"/>
    <p:sldId id="267" r:id="rId3"/>
    <p:sldId id="261" r:id="rId4"/>
    <p:sldId id="256" r:id="rId5"/>
    <p:sldId id="257" r:id="rId6"/>
    <p:sldId id="260" r:id="rId7"/>
    <p:sldId id="258" r:id="rId8"/>
    <p:sldId id="259" r:id="rId9"/>
    <p:sldId id="262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1378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2DF1BB-CF0D-4698-BDEE-C98CEE5CFB5B}" type="datetimeFigureOut">
              <a:rPr lang="en-US" smtClean="0"/>
              <a:pPr/>
              <a:t>12/28/2011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EA91BB-401A-4BAC-9D4A-CB43F1CC48C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EA91BB-401A-4BAC-9D4A-CB43F1CC48C3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EA91BB-401A-4BAC-9D4A-CB43F1CC48C3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EA91BB-401A-4BAC-9D4A-CB43F1CC48C3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EA91BB-401A-4BAC-9D4A-CB43F1CC48C3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EA91BB-401A-4BAC-9D4A-CB43F1CC48C3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EA91BB-401A-4BAC-9D4A-CB43F1CC48C3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EA91BB-401A-4BAC-9D4A-CB43F1CC48C3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EA91BB-401A-4BAC-9D4A-CB43F1CC48C3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EA91BB-401A-4BAC-9D4A-CB43F1CC48C3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DEA06-F5A1-44C2-B3E9-E7450DE10F10}" type="datetimeFigureOut">
              <a:rPr lang="en-US" smtClean="0"/>
              <a:pPr/>
              <a:t>12/28/2011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C042D-E9AF-41C3-B0EB-EA72FD7A915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DEA06-F5A1-44C2-B3E9-E7450DE10F10}" type="datetimeFigureOut">
              <a:rPr lang="en-US" smtClean="0"/>
              <a:pPr/>
              <a:t>12/28/2011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C042D-E9AF-41C3-B0EB-EA72FD7A915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DEA06-F5A1-44C2-B3E9-E7450DE10F10}" type="datetimeFigureOut">
              <a:rPr lang="en-US" smtClean="0"/>
              <a:pPr/>
              <a:t>12/28/2011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C042D-E9AF-41C3-B0EB-EA72FD7A915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DEA06-F5A1-44C2-B3E9-E7450DE10F10}" type="datetimeFigureOut">
              <a:rPr lang="en-US" smtClean="0"/>
              <a:pPr/>
              <a:t>12/28/2011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C042D-E9AF-41C3-B0EB-EA72FD7A915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DEA06-F5A1-44C2-B3E9-E7450DE10F10}" type="datetimeFigureOut">
              <a:rPr lang="en-US" smtClean="0"/>
              <a:pPr/>
              <a:t>12/28/2011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C042D-E9AF-41C3-B0EB-EA72FD7A915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DEA06-F5A1-44C2-B3E9-E7450DE10F10}" type="datetimeFigureOut">
              <a:rPr lang="en-US" smtClean="0"/>
              <a:pPr/>
              <a:t>12/28/2011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C042D-E9AF-41C3-B0EB-EA72FD7A915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DEA06-F5A1-44C2-B3E9-E7450DE10F10}" type="datetimeFigureOut">
              <a:rPr lang="en-US" smtClean="0"/>
              <a:pPr/>
              <a:t>12/28/2011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C042D-E9AF-41C3-B0EB-EA72FD7A915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DEA06-F5A1-44C2-B3E9-E7450DE10F10}" type="datetimeFigureOut">
              <a:rPr lang="en-US" smtClean="0"/>
              <a:pPr/>
              <a:t>12/28/2011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C042D-E9AF-41C3-B0EB-EA72FD7A915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DEA06-F5A1-44C2-B3E9-E7450DE10F10}" type="datetimeFigureOut">
              <a:rPr lang="en-US" smtClean="0"/>
              <a:pPr/>
              <a:t>12/28/2011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C042D-E9AF-41C3-B0EB-EA72FD7A915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DEA06-F5A1-44C2-B3E9-E7450DE10F10}" type="datetimeFigureOut">
              <a:rPr lang="en-US" smtClean="0"/>
              <a:pPr/>
              <a:t>12/28/2011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C042D-E9AF-41C3-B0EB-EA72FD7A915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DEA06-F5A1-44C2-B3E9-E7450DE10F10}" type="datetimeFigureOut">
              <a:rPr lang="en-US" smtClean="0"/>
              <a:pPr/>
              <a:t>12/28/2011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C042D-E9AF-41C3-B0EB-EA72FD7A915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5DEA06-F5A1-44C2-B3E9-E7450DE10F10}" type="datetimeFigureOut">
              <a:rPr lang="en-US" smtClean="0"/>
              <a:pPr/>
              <a:t>12/28/2011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3C042D-E9AF-41C3-B0EB-EA72FD7A915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iki.ask.com/Proprietary_protocol?qsrc=3044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iki.ask.com/Wireless?qsrc=3044" TargetMode="External"/><Relationship Id="rId4" Type="http://schemas.openxmlformats.org/officeDocument/2006/relationships/hyperlink" Target="http://wiki.ask.com/Open_standard?qsrc=3044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newegg.com/Product/Product.aspx?Item=N82E16833340019&amp;Tpk=33-340-019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1470025"/>
          </a:xfrm>
        </p:spPr>
        <p:txBody>
          <a:bodyPr/>
          <a:lstStyle/>
          <a:p>
            <a:r>
              <a:rPr lang="en-US" dirty="0" smtClean="0"/>
              <a:t>What is Bluetooth?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1752600"/>
            <a:ext cx="6400800" cy="327660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Bluetooth</a:t>
            </a:r>
            <a:r>
              <a:rPr lang="en-US" dirty="0" smtClean="0">
                <a:solidFill>
                  <a:schemeClr val="tx1"/>
                </a:solidFill>
              </a:rPr>
              <a:t> is a </a:t>
            </a:r>
            <a:r>
              <a:rPr lang="en-US" dirty="0" smtClean="0">
                <a:hlinkClick r:id="rId3" action="ppaction://hlinkfile" tooltip="Proprietary protocol"/>
              </a:rPr>
              <a:t>proprietary</a:t>
            </a:r>
            <a:r>
              <a:rPr lang="en-US" dirty="0" smtClean="0"/>
              <a:t> </a:t>
            </a:r>
            <a:r>
              <a:rPr lang="en-US" dirty="0" smtClean="0">
                <a:hlinkClick r:id="rId4" action="ppaction://hlinkfile" tooltip="Open standard"/>
              </a:rPr>
              <a:t>open</a:t>
            </a:r>
            <a:r>
              <a:rPr lang="en-US" dirty="0" smtClean="0"/>
              <a:t> </a:t>
            </a:r>
            <a:r>
              <a:rPr lang="en-US" dirty="0" smtClean="0">
                <a:hlinkClick r:id="rId5" action="ppaction://hlinkfile" tooltip="Wireless"/>
              </a:rPr>
              <a:t>wireless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tx1"/>
                </a:solidFill>
              </a:rPr>
              <a:t>technology standard for exchanging data over short distances (using short wavelength radio transmissions in the ISM band from 2400-2480 MHz) from fixed and mobile devices.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(info from ask.com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Bluetooth good for?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Wireless mouse / keyboard</a:t>
            </a:r>
          </a:p>
          <a:p>
            <a:r>
              <a:rPr lang="en-US" dirty="0" smtClean="0"/>
              <a:t>Wireless data transfer to / from cell phones (alternative to USB or emailing files</a:t>
            </a:r>
          </a:p>
          <a:p>
            <a:r>
              <a:rPr lang="en-US" dirty="0" smtClean="0"/>
              <a:t>Wireless headsets connected to cell phones / PC</a:t>
            </a:r>
          </a:p>
          <a:p>
            <a:r>
              <a:rPr lang="en-US" dirty="0" smtClean="0"/>
              <a:t>Wireless cycling computers speed / cadence / heart rate data transfer</a:t>
            </a:r>
          </a:p>
          <a:p>
            <a:r>
              <a:rPr lang="en-US" dirty="0" smtClean="0"/>
              <a:t>Audio streaming from PC / iPods to wireless speakers / stereo receivers</a:t>
            </a:r>
          </a:p>
          <a:p>
            <a:r>
              <a:rPr lang="en-US" dirty="0" smtClean="0"/>
              <a:t>etc., etc.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Bluetooth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762001"/>
            <a:ext cx="8229600" cy="22098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Either built into many laptops, or</a:t>
            </a:r>
          </a:p>
          <a:p>
            <a:r>
              <a:rPr lang="en-US" dirty="0" smtClean="0"/>
              <a:t>Add with inexpensive Bluetooth dongle</a:t>
            </a:r>
          </a:p>
          <a:p>
            <a:r>
              <a:rPr lang="en-US" dirty="0" smtClean="0"/>
              <a:t>Example:</a:t>
            </a:r>
          </a:p>
          <a:p>
            <a:pPr>
              <a:buNone/>
            </a:pPr>
            <a:r>
              <a:rPr lang="en-US" dirty="0" smtClean="0"/>
              <a:t>    AZiO </a:t>
            </a:r>
            <a:r>
              <a:rPr lang="en-US" dirty="0"/>
              <a:t>BTD211 Micro Bluetooth Adapter USB </a:t>
            </a:r>
            <a:r>
              <a:rPr lang="en-US" dirty="0" smtClean="0"/>
              <a:t>2.0 ($9.99 at Newegg)</a:t>
            </a:r>
            <a:endParaRPr lang="en-US" dirty="0"/>
          </a:p>
        </p:txBody>
      </p:sp>
      <p:pic>
        <p:nvPicPr>
          <p:cNvPr id="7170" name="Picture 2" descr="AZiO BTD211 Micro Bluetooth Adapter USB 2.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62200" y="3200400"/>
            <a:ext cx="2857500" cy="2143125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76200" y="5486400"/>
            <a:ext cx="883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4"/>
              </a:rPr>
              <a:t>http://www.newegg.com/Product/Product.aspx?Item=N82E16833340019&amp;Tpk=33-340-019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0"/>
            <a:ext cx="7772400" cy="1470025"/>
          </a:xfrm>
        </p:spPr>
        <p:txBody>
          <a:bodyPr/>
          <a:lstStyle/>
          <a:p>
            <a:r>
              <a:rPr lang="en-US" dirty="0" smtClean="0"/>
              <a:t>Using Bluetooth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1447800"/>
            <a:ext cx="6400800" cy="1752600"/>
          </a:xfrm>
          <a:ln w="12700">
            <a:solidFill>
              <a:schemeClr val="tx1"/>
            </a:solidFill>
          </a:ln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When Bluetooth is installed, either built-in or with a Bluetooth dongle, Bluetooth icon shows in system tray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3657600"/>
            <a:ext cx="8452338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Arrow Connector 5"/>
          <p:cNvCxnSpPr/>
          <p:nvPr/>
        </p:nvCxnSpPr>
        <p:spPr>
          <a:xfrm>
            <a:off x="4953000" y="3200400"/>
            <a:ext cx="685800" cy="11430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04800" y="5334000"/>
            <a:ext cx="845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Many devices require no additional software; an example follows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Right click on Bluetooth icon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73200" y="1377950"/>
            <a:ext cx="6197600" cy="410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Arrow Connector 5"/>
          <p:cNvCxnSpPr/>
          <p:nvPr/>
        </p:nvCxnSpPr>
        <p:spPr>
          <a:xfrm>
            <a:off x="2819400" y="2514600"/>
            <a:ext cx="1524000" cy="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905000" y="2299445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Click 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to make discoverable: example using Logitech Bluetooth mouse</a:t>
            </a:r>
            <a:endParaRPr lang="en-US" dirty="0"/>
          </a:p>
        </p:txBody>
      </p:sp>
      <p:pic>
        <p:nvPicPr>
          <p:cNvPr id="5" name="Picture 4" descr="Back of Logitech mous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371600" y="1447800"/>
            <a:ext cx="3026498" cy="54102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257800" y="4343400"/>
            <a:ext cx="243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“CONNECT” button; push</a:t>
            </a:r>
            <a:endParaRPr lang="en-US" dirty="0"/>
          </a:p>
        </p:txBody>
      </p:sp>
      <p:cxnSp>
        <p:nvCxnSpPr>
          <p:cNvPr id="8" name="Straight Arrow Connector 7"/>
          <p:cNvCxnSpPr>
            <a:stCxn id="6" idx="1"/>
          </p:cNvCxnSpPr>
          <p:nvPr/>
        </p:nvCxnSpPr>
        <p:spPr>
          <a:xfrm flipH="1" flipV="1">
            <a:off x="3657600" y="4648200"/>
            <a:ext cx="1600200" cy="18366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000" y="838200"/>
            <a:ext cx="6696075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96962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en-US" dirty="0" smtClean="0"/>
              <a:t>Turn Bluetooth in device on; make discoverable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876800" y="2895600"/>
            <a:ext cx="1828800" cy="64633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Select device to add; click Next</a:t>
            </a:r>
            <a:endParaRPr lang="en-US" dirty="0"/>
          </a:p>
        </p:txBody>
      </p:sp>
      <p:cxnSp>
        <p:nvCxnSpPr>
          <p:cNvPr id="7" name="Straight Arrow Connector 6"/>
          <p:cNvCxnSpPr>
            <a:stCxn id="5" idx="1"/>
          </p:cNvCxnSpPr>
          <p:nvPr/>
        </p:nvCxnSpPr>
        <p:spPr>
          <a:xfrm flipH="1" flipV="1">
            <a:off x="3352800" y="2743200"/>
            <a:ext cx="1524000" cy="475566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838200"/>
          </a:xfrm>
        </p:spPr>
        <p:txBody>
          <a:bodyPr>
            <a:normAutofit/>
          </a:bodyPr>
          <a:lstStyle/>
          <a:p>
            <a:r>
              <a:rPr lang="en-US" dirty="0" smtClean="0"/>
              <a:t>Result: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6172200"/>
            <a:ext cx="8229600" cy="563563"/>
          </a:xfrm>
        </p:spPr>
        <p:txBody>
          <a:bodyPr>
            <a:normAutofit lnSpcReduction="10000"/>
          </a:bodyPr>
          <a:lstStyle/>
          <a:p>
            <a:pPr algn="ctr"/>
            <a:r>
              <a:rPr lang="en-US" dirty="0" smtClean="0"/>
              <a:t>Device works!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3999" y="806601"/>
            <a:ext cx="6172201" cy="53103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305800" cy="1858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Example of device that requires security code to connect and special software from Device manufacturer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4144963"/>
          </a:xfrm>
        </p:spPr>
        <p:txBody>
          <a:bodyPr/>
          <a:lstStyle/>
          <a:p>
            <a:r>
              <a:rPr lang="en-US" dirty="0" smtClean="0"/>
              <a:t>My Sony Z790a cell phone</a:t>
            </a:r>
          </a:p>
          <a:p>
            <a:r>
              <a:rPr lang="en-US" dirty="0" smtClean="0"/>
              <a:t>Requires Sony Ericsson PC Suite 6.0 to:</a:t>
            </a:r>
          </a:p>
          <a:p>
            <a:pPr lvl="1"/>
            <a:r>
              <a:rPr lang="en-US" dirty="0" smtClean="0"/>
              <a:t>Synch contacts with Outlook</a:t>
            </a:r>
          </a:p>
          <a:p>
            <a:pPr lvl="1"/>
            <a:r>
              <a:rPr lang="en-US" dirty="0" smtClean="0"/>
              <a:t>Two way file transfer</a:t>
            </a:r>
          </a:p>
          <a:p>
            <a:pPr lvl="1"/>
            <a:endParaRPr lang="en-US" dirty="0"/>
          </a:p>
          <a:p>
            <a:r>
              <a:rPr lang="en-US" dirty="0" smtClean="0"/>
              <a:t>Live DEMO follows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256</Words>
  <Application>Microsoft Office PowerPoint</Application>
  <PresentationFormat>On-screen Show (4:3)</PresentationFormat>
  <Paragraphs>43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What is Bluetooth?</vt:lpstr>
      <vt:lpstr>What is Bluetooth good for?</vt:lpstr>
      <vt:lpstr>Bluetooth</vt:lpstr>
      <vt:lpstr>Using Bluetooth</vt:lpstr>
      <vt:lpstr>Right click on Bluetooth icon</vt:lpstr>
      <vt:lpstr>How to make discoverable: example using Logitech Bluetooth mouse</vt:lpstr>
      <vt:lpstr>Turn Bluetooth in device on; make discoverable</vt:lpstr>
      <vt:lpstr>Result:</vt:lpstr>
      <vt:lpstr>Example of device that requires security code to connect and special software from Device manufacturer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Using Bluetooth</dc:title>
  <dc:creator>Bob</dc:creator>
  <cp:lastModifiedBy>Bob</cp:lastModifiedBy>
  <cp:revision>16</cp:revision>
  <dcterms:created xsi:type="dcterms:W3CDTF">2011-12-26T20:18:10Z</dcterms:created>
  <dcterms:modified xsi:type="dcterms:W3CDTF">2011-12-28T14:15:21Z</dcterms:modified>
</cp:coreProperties>
</file>