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9" r:id="rId12"/>
    <p:sldId id="270" r:id="rId13"/>
    <p:sldId id="271" r:id="rId14"/>
    <p:sldId id="272" r:id="rId15"/>
    <p:sldId id="265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7" r:id="rId25"/>
    <p:sldId id="282" r:id="rId26"/>
    <p:sldId id="283" r:id="rId27"/>
    <p:sldId id="273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0430-D44E-4ABD-B9C4-2997A9C34C2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E34F-6EC7-4136-868B-052D57C10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0ahUKEwig_N_NntTPAhUBNT4KHdsIBnIQjRwIBw&amp;url=https%3A%2F%2Fwww.dreamstime.com%2Froyalty-free-stock-photography-disappointed-business-woman-man-cartoon-meg-bob-not-achieving-goals-isolated-white-background-you-can-find-other-image32509707&amp;psig=AFQjCNEMWmchgzV6ZvLHbjpldgQP-bL5jg&amp;ust=147632640211257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cad=rja&amp;uact=8&amp;ved=0ahUKEwin1MOyn9TPAhVDyj4KHdsYDCsQjRwIBw&amp;url=https%3A%2F%2Fwww.pinterest.com%2Fpin%2F288582288593365881%2F&amp;psig=AFQjCNHR6q3zlxAkBeW3gJ91kqKgvNS6Yg&amp;ust=147632660285752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5y9Z92NpiY" TargetMode="External"/><Relationship Id="rId2" Type="http://schemas.openxmlformats.org/officeDocument/2006/relationships/hyperlink" Target="https://www.youtube.com/watch?v=IEJH0n6xuJ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OS" TargetMode="External"/><Relationship Id="rId3" Type="http://schemas.openxmlformats.org/officeDocument/2006/relationships/hyperlink" Target="https://en.wikipedia.org/wiki/Google+" TargetMode="External"/><Relationship Id="rId7" Type="http://schemas.openxmlformats.org/officeDocument/2006/relationships/hyperlink" Target="https://en.wikipedia.org/wiki/Android_(operating_system)" TargetMode="External"/><Relationship Id="rId2" Type="http://schemas.openxmlformats.org/officeDocument/2006/relationships/hyperlink" Target="https://en.wikipedia.org/wiki/Goog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mage_resolution" TargetMode="External"/><Relationship Id="rId5" Type="http://schemas.openxmlformats.org/officeDocument/2006/relationships/hyperlink" Target="https://en.wikipedia.org/wiki/1080p" TargetMode="External"/><Relationship Id="rId4" Type="http://schemas.openxmlformats.org/officeDocument/2006/relationships/hyperlink" Target="https://en.wikipedia.org/wiki/Megapixel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eotagg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iS_6nWktTPAhWDbD4KHdRyATgQjRwIBw&amp;url=http%3A%2F%2Fwww.huffingtonpost.co.uk%2Fjeh-kazimi%2Fbest-new-gadgets-for-the-_b_4587336.html&amp;psig=AFQjCNHQ9KKie2u_VhuaFOaQEq8nsYBYmA&amp;ust=147632318170604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 Photos</a:t>
            </a:r>
            <a:br>
              <a:rPr lang="en-US" dirty="0" smtClean="0"/>
            </a:br>
            <a:r>
              <a:rPr lang="en-US" sz="2700" dirty="0" smtClean="0"/>
              <a:t>One home for all your photos/videos – organized and easy to find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2800" dirty="0" smtClean="0"/>
              <a:t>George Gamota</a:t>
            </a:r>
          </a:p>
          <a:p>
            <a:r>
              <a:rPr lang="en-US" sz="2400" dirty="0" smtClean="0"/>
              <a:t>October 12 2016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Google Photos?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 to Google.com</a:t>
            </a:r>
          </a:p>
          <a:p>
            <a:r>
              <a:rPr lang="en-US" dirty="0" smtClean="0"/>
              <a:t>Sign in with your Google account</a:t>
            </a:r>
          </a:p>
          <a:p>
            <a:pPr lvl="1"/>
            <a:r>
              <a:rPr lang="en-US" dirty="0" smtClean="0"/>
              <a:t>If you don’t have an account, create one &amp; sign </a:t>
            </a:r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Worried about security, make up a fictitious person (you also need to create a Gmail account with that fictitious name)</a:t>
            </a:r>
            <a:endParaRPr lang="en-US" dirty="0" smtClean="0"/>
          </a:p>
          <a:p>
            <a:r>
              <a:rPr lang="en-US" dirty="0" smtClean="0"/>
              <a:t>You can manually upload your photos</a:t>
            </a:r>
          </a:p>
          <a:p>
            <a:pPr lvl="1"/>
            <a:r>
              <a:rPr lang="en-US" dirty="0" smtClean="0"/>
              <a:t>Time consuming &amp; potentially you might miss some!</a:t>
            </a:r>
          </a:p>
          <a:p>
            <a:r>
              <a:rPr lang="en-US" dirty="0" smtClean="0"/>
              <a:t>Set to “Desktop </a:t>
            </a:r>
            <a:r>
              <a:rPr lang="en-US" dirty="0" smtClean="0"/>
              <a:t>Uploader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With this option, Google Photos scans your whole computer for photos/videos</a:t>
            </a:r>
          </a:p>
          <a:p>
            <a:pPr lvl="1"/>
            <a:r>
              <a:rPr lang="en-US" dirty="0" smtClean="0"/>
              <a:t>You can manually delete photos once they </a:t>
            </a:r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To download photos from emails, need to identify the folder holding your emails, messages, </a:t>
            </a:r>
            <a:r>
              <a:rPr lang="en-US" dirty="0" smtClean="0"/>
              <a:t>Instagram</a:t>
            </a:r>
            <a:r>
              <a:rPr lang="en-US" dirty="0" smtClean="0"/>
              <a:t> and all non-Google products.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Account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903" y="1676400"/>
            <a:ext cx="920990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0268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334000" cy="448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019800"/>
            <a:ext cx="694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Upload only when connected to Wi-Fi and/or charging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Options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7292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Google Photos?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Now go to your other devices, &amp; download Google Photos app’s</a:t>
            </a:r>
          </a:p>
          <a:p>
            <a:r>
              <a:rPr lang="en-US" dirty="0" smtClean="0"/>
              <a:t>Sign in to your Google account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93" y="2819400"/>
            <a:ext cx="918519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199"/>
          </a:xfrm>
        </p:spPr>
        <p:txBody>
          <a:bodyPr>
            <a:normAutofit/>
          </a:bodyPr>
          <a:lstStyle/>
          <a:p>
            <a:r>
              <a:rPr lang="en-US" dirty="0" smtClean="0"/>
              <a:t>Google Photos will automatically arrange your uploaded pictures by location and by date </a:t>
            </a:r>
            <a:r>
              <a:rPr lang="en-US" dirty="0" smtClean="0"/>
              <a:t>taken</a:t>
            </a:r>
          </a:p>
          <a:p>
            <a:r>
              <a:rPr lang="en-US" dirty="0" smtClean="0"/>
              <a:t>At the bottom right, touch the search icon and from the box, type what you want to find–like food, cars, or your pet and touch “Enter” or “Search.”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37981"/>
            <a:ext cx="1600200" cy="14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85900"/>
            <a:ext cx="40671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group similar faces/locations/events together and label them: e.g., Paris, Uncle Joe or trees</a:t>
            </a:r>
          </a:p>
          <a:p>
            <a:r>
              <a:rPr lang="en-US" dirty="0" smtClean="0"/>
              <a:t>Google creates models of the faces in your photos so you can group them together.</a:t>
            </a:r>
          </a:p>
          <a:p>
            <a:r>
              <a:rPr lang="en-US" dirty="0" smtClean="0"/>
              <a:t>Face groups and labels are PRIVATE and will not appear to anyone you share photos with.</a:t>
            </a:r>
          </a:p>
          <a:p>
            <a:r>
              <a:rPr lang="en-US" dirty="0" smtClean="0"/>
              <a:t>To create a label for a face group, tap “who is this?” at top of face of a face group.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876800" cy="410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change/edit or remove the name label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How do I get it?</a:t>
            </a:r>
          </a:p>
          <a:p>
            <a:r>
              <a:rPr lang="en-US" dirty="0" smtClean="0"/>
              <a:t>Scanning for photos</a:t>
            </a:r>
          </a:p>
          <a:p>
            <a:r>
              <a:rPr lang="en-US" dirty="0" smtClean="0"/>
              <a:t>Albums</a:t>
            </a:r>
          </a:p>
          <a:p>
            <a:r>
              <a:rPr lang="en-US" dirty="0" smtClean="0"/>
              <a:t>Searches (face recognition), dates &amp; sites</a:t>
            </a:r>
          </a:p>
          <a:p>
            <a:r>
              <a:rPr lang="en-US" dirty="0" smtClean="0"/>
              <a:t>Sharing</a:t>
            </a:r>
          </a:p>
          <a:p>
            <a:r>
              <a:rPr lang="en-US" dirty="0" smtClean="0"/>
              <a:t>Storing</a:t>
            </a:r>
          </a:p>
          <a:p>
            <a:r>
              <a:rPr lang="en-US" dirty="0" smtClean="0"/>
              <a:t>Privacy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(1)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52550"/>
            <a:ext cx="47720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Back up photos</a:t>
            </a:r>
            <a:r>
              <a:rPr lang="en-US" dirty="0" smtClean="0"/>
              <a:t> over Wi-Fi </a:t>
            </a:r>
            <a:r>
              <a:rPr lang="en-US" dirty="0" smtClean="0"/>
              <a:t>and/or Cell provider if you have unlimited data plan</a:t>
            </a:r>
          </a:p>
          <a:p>
            <a:r>
              <a:rPr lang="en-US" dirty="0" smtClean="0"/>
              <a:t>Backup only when charging. Taking photos &amp; especially videos and sending them takes battery life.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318" y="1295400"/>
            <a:ext cx="35586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can change “view”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Select Multiple photos with single TAP</a:t>
            </a:r>
          </a:p>
          <a:p>
            <a:pPr lvl="1"/>
            <a:r>
              <a:rPr lang="en-US" dirty="0" smtClean="0"/>
              <a:t>Long-press (or shift key on computer) on any photo &amp; without lifting finger move to other photos you want to select.</a:t>
            </a:r>
          </a:p>
          <a:p>
            <a:r>
              <a:rPr lang="en-US" dirty="0" smtClean="0"/>
              <a:t>You can also undelete photos from trash during session. Once you sign out, trash is emptied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1"/>
            <a:ext cx="3352800" cy="284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Inter-app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Except for Google Drive, NONE</a:t>
            </a:r>
            <a:endParaRPr lang="en-US" dirty="0"/>
          </a:p>
        </p:txBody>
      </p:sp>
      <p:pic>
        <p:nvPicPr>
          <p:cNvPr id="37892" name="Picture 4" descr="Image result for cartoon disappoint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14600"/>
            <a:ext cx="39147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rtoon shar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05249"/>
            <a:ext cx="3333750" cy="29527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Recipients of shared images can view web galleries without needing to download the Google Photos app</a:t>
            </a:r>
          </a:p>
          <a:p>
            <a:r>
              <a:rPr lang="en-US" sz="2800" dirty="0" smtClean="0"/>
              <a:t>If someone shares his/her photos/videos etc, and you download them on your computer, then those photos will be automatically saved on your Google Photos – very useful and saves time and money.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Sharing on PC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76475"/>
            <a:ext cx="39624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Albums</a:t>
            </a:r>
          </a:p>
          <a:p>
            <a:r>
              <a:rPr lang="en-US" dirty="0" smtClean="0"/>
              <a:t>Stories</a:t>
            </a:r>
          </a:p>
          <a:p>
            <a:r>
              <a:rPr lang="en-US" dirty="0" smtClean="0"/>
              <a:t>Animations </a:t>
            </a:r>
          </a:p>
          <a:p>
            <a:r>
              <a:rPr lang="en-US" dirty="0" smtClean="0"/>
              <a:t>Collages</a:t>
            </a:r>
          </a:p>
          <a:p>
            <a:r>
              <a:rPr lang="en-US" dirty="0" smtClean="0"/>
              <a:t>Shared albums allow receiver to add photos with your permission (can become a group, family activity)</a:t>
            </a:r>
          </a:p>
          <a:p>
            <a:r>
              <a:rPr lang="en-US" dirty="0" smtClean="0"/>
              <a:t>Possesses editing tools – color, brightness, rotate, crop etc.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uses identity, location, time and date</a:t>
            </a:r>
          </a:p>
          <a:p>
            <a:r>
              <a:rPr lang="en-US" dirty="0" smtClean="0"/>
              <a:t>Google promises that my family pictures won’t show up in Google image searches without my permission. </a:t>
            </a:r>
          </a:p>
          <a:p>
            <a:r>
              <a:rPr lang="en-US" dirty="0" smtClean="0"/>
              <a:t>On the other hand, if one of my photos gets posted on a website, blog or social network, it’s fair game.</a:t>
            </a:r>
          </a:p>
          <a:p>
            <a:r>
              <a:rPr lang="en-US" dirty="0" smtClean="0"/>
              <a:t>Share only with people you trust.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Sample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https://www.youtube.com/watch?v=IEJH0n6xuJk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https://www.youtube.com/watch?v=R5y9Z92NpiY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Photos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266825"/>
            <a:ext cx="9105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Google Photos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Google Photos is a photo and video sharing and storage service by </a:t>
            </a:r>
            <a:r>
              <a:rPr lang="en-US" dirty="0" smtClean="0">
                <a:hlinkClick r:id="rId2" tooltip="Google"/>
              </a:rPr>
              <a:t>Google</a:t>
            </a:r>
            <a:r>
              <a:rPr lang="en-US" dirty="0" smtClean="0"/>
              <a:t>. Its core features were previously embedded within </a:t>
            </a:r>
            <a:r>
              <a:rPr lang="en-US" dirty="0" smtClean="0">
                <a:hlinkClick r:id="rId3" tooltip="Google+"/>
              </a:rPr>
              <a:t>Google</a:t>
            </a:r>
            <a:r>
              <a:rPr lang="en-US" dirty="0" smtClean="0">
                <a:hlinkClick r:id="rId3" tooltip="Google+"/>
              </a:rPr>
              <a:t>+</a:t>
            </a:r>
            <a:r>
              <a:rPr lang="en-US" dirty="0" smtClean="0"/>
              <a:t> &amp; it replaces Picasa </a:t>
            </a:r>
            <a:endParaRPr lang="en-US" dirty="0" smtClean="0"/>
          </a:p>
          <a:p>
            <a:r>
              <a:rPr lang="en-US" dirty="0" smtClean="0"/>
              <a:t>The new Google Photos includes FREE unlimited photo and video storage for photos up to 16 </a:t>
            </a:r>
            <a:r>
              <a:rPr lang="en-US" dirty="0" smtClean="0">
                <a:hlinkClick r:id="rId4" tooltip="Megapixels"/>
              </a:rPr>
              <a:t>megapixels</a:t>
            </a:r>
            <a:r>
              <a:rPr lang="en-US" dirty="0" smtClean="0"/>
              <a:t> and videos up to </a:t>
            </a:r>
            <a:r>
              <a:rPr lang="en-US" dirty="0" smtClean="0">
                <a:hlinkClick r:id="rId5" tooltip="1080p"/>
              </a:rPr>
              <a:t>1080p</a:t>
            </a:r>
            <a:r>
              <a:rPr lang="en-US" dirty="0" smtClean="0"/>
              <a:t> resolution (the maximum </a:t>
            </a:r>
            <a:r>
              <a:rPr lang="en-US" dirty="0" smtClean="0">
                <a:hlinkClick r:id="rId6" tooltip="Image resolution"/>
              </a:rPr>
              <a:t>resolutions</a:t>
            </a:r>
            <a:r>
              <a:rPr lang="en-US" dirty="0" smtClean="0"/>
              <a:t> for average smartphone users in 2015</a:t>
            </a:r>
          </a:p>
          <a:p>
            <a:r>
              <a:rPr lang="en-US" dirty="0" smtClean="0"/>
              <a:t>Will store photos/videos at higher resolution for a </a:t>
            </a:r>
            <a:r>
              <a:rPr lang="en-US" dirty="0" smtClean="0"/>
              <a:t>fee, once you exceed 15 Gigs of memory</a:t>
            </a:r>
            <a:endParaRPr lang="en-US" dirty="0" smtClean="0"/>
          </a:p>
          <a:p>
            <a:r>
              <a:rPr lang="en-US" dirty="0" smtClean="0"/>
              <a:t>Offers apps for the </a:t>
            </a:r>
            <a:r>
              <a:rPr lang="en-US" dirty="0" smtClean="0">
                <a:hlinkClick r:id="rId7" tooltip="Android (operating system)"/>
              </a:rPr>
              <a:t>Android</a:t>
            </a:r>
            <a:r>
              <a:rPr lang="en-US" dirty="0" smtClean="0"/>
              <a:t>, </a:t>
            </a:r>
            <a:r>
              <a:rPr lang="en-US" dirty="0" smtClean="0">
                <a:hlinkClick r:id="rId8" tooltip="IOS"/>
              </a:rPr>
              <a:t>iOS</a:t>
            </a:r>
            <a:r>
              <a:rPr lang="en-US" dirty="0" smtClean="0"/>
              <a:t> &amp; Microsoft operating systems, and a website.</a:t>
            </a:r>
          </a:p>
          <a:p>
            <a:r>
              <a:rPr lang="en-US" dirty="0" smtClean="0"/>
              <a:t>Picks up photos from ALL devices: </a:t>
            </a:r>
            <a:r>
              <a:rPr lang="en-US" dirty="0" smtClean="0"/>
              <a:t>Smartphones</a:t>
            </a:r>
            <a:r>
              <a:rPr lang="en-US" dirty="0" smtClean="0"/>
              <a:t>, </a:t>
            </a:r>
            <a:r>
              <a:rPr lang="en-US" dirty="0" smtClean="0"/>
              <a:t>digital cameras with Wi-Fi, PC’s </a:t>
            </a:r>
            <a:r>
              <a:rPr lang="en-US" dirty="0" smtClean="0"/>
              <a:t>and Apple. It </a:t>
            </a:r>
            <a:r>
              <a:rPr lang="en-US" dirty="0" smtClean="0"/>
              <a:t>searches all </a:t>
            </a:r>
            <a:r>
              <a:rPr lang="en-US" dirty="0" smtClean="0"/>
              <a:t>folders and files having photos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Google Photos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Service will back up all photos to the cloud, which becomes accessible between all of their devices connected to the service.</a:t>
            </a:r>
          </a:p>
          <a:p>
            <a:r>
              <a:rPr lang="en-US" dirty="0" smtClean="0"/>
              <a:t>Photos/videos are synched across all platforms.</a:t>
            </a:r>
          </a:p>
          <a:p>
            <a:r>
              <a:rPr lang="en-US" dirty="0" smtClean="0"/>
              <a:t>Google Photos has:</a:t>
            </a:r>
          </a:p>
          <a:p>
            <a:pPr lvl="1"/>
            <a:r>
              <a:rPr lang="en-US" dirty="0" smtClean="0"/>
              <a:t>Editing Tool</a:t>
            </a:r>
          </a:p>
          <a:p>
            <a:pPr lvl="1"/>
            <a:r>
              <a:rPr lang="en-US" dirty="0" smtClean="0"/>
              <a:t>Sharing service</a:t>
            </a:r>
          </a:p>
          <a:p>
            <a:pPr lvl="1"/>
            <a:r>
              <a:rPr lang="en-US" dirty="0" smtClean="0"/>
              <a:t>Search capability (by images, words, dates etc.)</a:t>
            </a:r>
          </a:p>
          <a:p>
            <a:pPr lvl="1"/>
            <a:r>
              <a:rPr lang="en-US" dirty="0" smtClean="0"/>
              <a:t>Creation of Albums with auto or manual sorting capability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Google Photos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Photos service analyzes and organizes images into groups and can identify features such as beaches, skylines, or "snowstorms in Boston”</a:t>
            </a:r>
          </a:p>
          <a:p>
            <a:r>
              <a:rPr lang="en-US" dirty="0" smtClean="0"/>
              <a:t>From the application's search window, users are shown potential searches for groups of photos in three major categories: </a:t>
            </a:r>
          </a:p>
          <a:p>
            <a:pPr lvl="1"/>
            <a:r>
              <a:rPr lang="en-US" dirty="0" smtClean="0"/>
              <a:t>People</a:t>
            </a:r>
          </a:p>
          <a:p>
            <a:pPr lvl="2"/>
            <a:r>
              <a:rPr lang="en-US" dirty="0" smtClean="0"/>
              <a:t>Groups faces as they age </a:t>
            </a:r>
          </a:p>
          <a:p>
            <a:pPr lvl="1"/>
            <a:r>
              <a:rPr lang="en-US" dirty="0" smtClean="0"/>
              <a:t>Places</a:t>
            </a:r>
          </a:p>
          <a:p>
            <a:pPr lvl="2"/>
            <a:r>
              <a:rPr lang="en-US" dirty="0" smtClean="0"/>
              <a:t>The Places category uses </a:t>
            </a:r>
            <a:r>
              <a:rPr lang="en-US" dirty="0" smtClean="0">
                <a:hlinkClick r:id="rId2" tooltip="Geotagging"/>
              </a:rPr>
              <a:t>geotagging</a:t>
            </a:r>
            <a:r>
              <a:rPr lang="en-US" dirty="0" smtClean="0"/>
              <a:t> data but can also determine locations in older pictures by analyzing for major landmarks </a:t>
            </a:r>
          </a:p>
          <a:p>
            <a:pPr lvl="1"/>
            <a:r>
              <a:rPr lang="en-US" dirty="0" smtClean="0"/>
              <a:t>Things</a:t>
            </a:r>
          </a:p>
          <a:p>
            <a:pPr lvl="2"/>
            <a:r>
              <a:rPr lang="en-US" dirty="0" smtClean="0"/>
              <a:t>Google is a search engine, so search with key words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Google Photos?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Search for “Google Photos” on your PC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8165123" cy="24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Google Photos?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On Android devices go to “Google Play”</a:t>
            </a:r>
          </a:p>
          <a:p>
            <a:r>
              <a:rPr lang="en-US" dirty="0" smtClean="0"/>
              <a:t>ON Apple devices go to iTunes</a:t>
            </a:r>
            <a:endParaRPr lang="en-US" dirty="0"/>
          </a:p>
        </p:txBody>
      </p:sp>
      <p:pic>
        <p:nvPicPr>
          <p:cNvPr id="11266" name="Picture 2" descr="Image result for confused by electronic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745511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Google Desktop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89598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866</Words>
  <Application>Microsoft Office PowerPoint</Application>
  <PresentationFormat>On-screen Show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Google Photos One home for all your photos/videos – organized and easy to find</vt:lpstr>
      <vt:lpstr>Google Photos</vt:lpstr>
      <vt:lpstr>Google Photos</vt:lpstr>
      <vt:lpstr>What is Google Photos (1)</vt:lpstr>
      <vt:lpstr>What is Google Photos (2)</vt:lpstr>
      <vt:lpstr>What is Google Photos (3)</vt:lpstr>
      <vt:lpstr>How do I get Google Photos?</vt:lpstr>
      <vt:lpstr>How do I get Google Photos?</vt:lpstr>
      <vt:lpstr>My Google Desktop</vt:lpstr>
      <vt:lpstr>How do I get Google Photos?</vt:lpstr>
      <vt:lpstr>Google Account</vt:lpstr>
      <vt:lpstr>Slide 12</vt:lpstr>
      <vt:lpstr>Settings </vt:lpstr>
      <vt:lpstr>Backup Options</vt:lpstr>
      <vt:lpstr>How do I get Google Photos?</vt:lpstr>
      <vt:lpstr>Searching</vt:lpstr>
      <vt:lpstr>Searching</vt:lpstr>
      <vt:lpstr>Grouping</vt:lpstr>
      <vt:lpstr>Grouping</vt:lpstr>
      <vt:lpstr>Settings (1)</vt:lpstr>
      <vt:lpstr>Settings (2)</vt:lpstr>
      <vt:lpstr>Settings (3)</vt:lpstr>
      <vt:lpstr>Inter-app compatibility</vt:lpstr>
      <vt:lpstr>Sharing</vt:lpstr>
      <vt:lpstr>Sharing</vt:lpstr>
      <vt:lpstr>Creating</vt:lpstr>
      <vt:lpstr>Privacy</vt:lpstr>
      <vt:lpstr>Two Sample Tutorials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Photos</dc:title>
  <dc:creator>GeorgeGamota_N0N8H0</dc:creator>
  <cp:lastModifiedBy>GeorgeGamota_N0N8H0</cp:lastModifiedBy>
  <cp:revision>56</cp:revision>
  <dcterms:created xsi:type="dcterms:W3CDTF">2016-10-06T16:09:41Z</dcterms:created>
  <dcterms:modified xsi:type="dcterms:W3CDTF">2016-10-12T03:02:31Z</dcterms:modified>
</cp:coreProperties>
</file>