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tif" ContentType="image/tiff"/>
  <Default Extension="wmv" ContentType="video/x-ms-wmv"/>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5.xml" ContentType="application/vnd.openxmlformats-officedocument.drawingml.chart+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4"/>
    <p:sldMasterId id="2147483701" r:id="rId5"/>
    <p:sldMasterId id="2147483746" r:id="rId6"/>
    <p:sldMasterId id="2147483758" r:id="rId7"/>
    <p:sldMasterId id="2147483774" r:id="rId8"/>
    <p:sldMasterId id="2147483794" r:id="rId9"/>
    <p:sldMasterId id="2147483805" r:id="rId10"/>
    <p:sldMasterId id="2147483816" r:id="rId11"/>
  </p:sldMasterIdLst>
  <p:notesMasterIdLst>
    <p:notesMasterId r:id="rId52"/>
  </p:notesMasterIdLst>
  <p:handoutMasterIdLst>
    <p:handoutMasterId r:id="rId53"/>
  </p:handoutMasterIdLst>
  <p:sldIdLst>
    <p:sldId id="475" r:id="rId12"/>
    <p:sldId id="285" r:id="rId13"/>
    <p:sldId id="790" r:id="rId14"/>
    <p:sldId id="1152" r:id="rId15"/>
    <p:sldId id="879" r:id="rId16"/>
    <p:sldId id="326" r:id="rId17"/>
    <p:sldId id="903" r:id="rId18"/>
    <p:sldId id="835" r:id="rId19"/>
    <p:sldId id="905" r:id="rId20"/>
    <p:sldId id="871" r:id="rId21"/>
    <p:sldId id="895" r:id="rId22"/>
    <p:sldId id="899" r:id="rId23"/>
    <p:sldId id="872" r:id="rId24"/>
    <p:sldId id="904" r:id="rId25"/>
    <p:sldId id="302" r:id="rId26"/>
    <p:sldId id="1153" r:id="rId27"/>
    <p:sldId id="897" r:id="rId28"/>
    <p:sldId id="864" r:id="rId29"/>
    <p:sldId id="908" r:id="rId30"/>
    <p:sldId id="1151" r:id="rId31"/>
    <p:sldId id="909" r:id="rId32"/>
    <p:sldId id="865" r:id="rId33"/>
    <p:sldId id="870" r:id="rId34"/>
    <p:sldId id="1144" r:id="rId35"/>
    <p:sldId id="1154" r:id="rId36"/>
    <p:sldId id="829" r:id="rId37"/>
    <p:sldId id="881" r:id="rId38"/>
    <p:sldId id="1155" r:id="rId39"/>
    <p:sldId id="751" r:id="rId40"/>
    <p:sldId id="809" r:id="rId41"/>
    <p:sldId id="830" r:id="rId42"/>
    <p:sldId id="832" r:id="rId43"/>
    <p:sldId id="1156" r:id="rId44"/>
    <p:sldId id="887" r:id="rId45"/>
    <p:sldId id="876" r:id="rId46"/>
    <p:sldId id="258" r:id="rId47"/>
    <p:sldId id="620" r:id="rId48"/>
    <p:sldId id="709" r:id="rId49"/>
    <p:sldId id="896" r:id="rId50"/>
    <p:sldId id="1157" r:id="rId51"/>
  </p:sldIdLst>
  <p:sldSz cx="12188825" cy="6858000"/>
  <p:notesSz cx="7010400" cy="9271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9">
          <p15:clr>
            <a:srgbClr val="A4A3A4"/>
          </p15:clr>
        </p15:guide>
      </p15:sldGuideLst>
    </p:ext>
    <p:ext uri="{2D200454-40CA-4A62-9FC3-DE9A4176ACB9}">
      <p15:notesGuideLst xmlns:p15="http://schemas.microsoft.com/office/powerpoint/2012/main">
        <p15:guide id="1" orient="horz" pos="2920">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6288"/>
    <a:srgbClr val="158CF4"/>
    <a:srgbClr val="AED9FF"/>
    <a:srgbClr val="640000"/>
    <a:srgbClr val="CC0066"/>
    <a:srgbClr val="660066"/>
    <a:srgbClr val="FF0000"/>
    <a:srgbClr val="507ADF"/>
    <a:srgbClr val="9DB4ED"/>
    <a:srgbClr val="1E4F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86" autoAdjust="0"/>
    <p:restoredTop sz="86052" autoAdjust="0"/>
  </p:normalViewPr>
  <p:slideViewPr>
    <p:cSldViewPr snapToGrid="0">
      <p:cViewPr varScale="1">
        <p:scale>
          <a:sx n="133" d="100"/>
          <a:sy n="133" d="100"/>
        </p:scale>
        <p:origin x="858" y="126"/>
      </p:cViewPr>
      <p:guideLst>
        <p:guide orient="horz" pos="2160"/>
        <p:guide pos="3839"/>
      </p:guideLst>
    </p:cSldViewPr>
  </p:slideViewPr>
  <p:outlineViewPr>
    <p:cViewPr>
      <p:scale>
        <a:sx n="33" d="100"/>
        <a:sy n="33" d="100"/>
      </p:scale>
      <p:origin x="0" y="-4656"/>
    </p:cViewPr>
  </p:outlineViewPr>
  <p:notesTextViewPr>
    <p:cViewPr>
      <p:scale>
        <a:sx n="100" d="100"/>
        <a:sy n="100" d="100"/>
      </p:scale>
      <p:origin x="0" y="0"/>
    </p:cViewPr>
  </p:notesTextViewPr>
  <p:sorterViewPr>
    <p:cViewPr varScale="1">
      <p:scale>
        <a:sx n="100" d="100"/>
        <a:sy n="100" d="100"/>
      </p:scale>
      <p:origin x="0" y="-4997"/>
    </p:cViewPr>
  </p:sorterViewPr>
  <p:notesViewPr>
    <p:cSldViewPr snapToGrid="0" showGuides="1">
      <p:cViewPr varScale="1">
        <p:scale>
          <a:sx n="97" d="100"/>
          <a:sy n="97" d="100"/>
        </p:scale>
        <p:origin x="-3540" y="-114"/>
      </p:cViewPr>
      <p:guideLst>
        <p:guide orient="horz" pos="2920"/>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handoutMaster" Target="handoutMasters/handoutMaster1.xml"/><Relationship Id="rId58" Type="http://schemas.microsoft.com/office/2016/11/relationships/changesInfo" Target="changesInfos/changesInfo1.xml"/><Relationship Id="rId5" Type="http://schemas.openxmlformats.org/officeDocument/2006/relationships/slideMaster" Target="slideMasters/slideMaster2.xml"/><Relationship Id="rId19" Type="http://schemas.openxmlformats.org/officeDocument/2006/relationships/slide" Target="slides/slide8.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0.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tableStyles" Target="tableStyles.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itz, Christopher - 0887 - MITLL" userId="c6beebab-aa8b-4814-b670-210f3faa1d79" providerId="ADAL" clId="{4246A688-27CC-4740-8D29-30CA8C5914A6}"/>
    <pc:docChg chg="undo custSel modSld">
      <pc:chgData name="Leitz, Christopher - 0887 - MITLL" userId="c6beebab-aa8b-4814-b670-210f3faa1d79" providerId="ADAL" clId="{4246A688-27CC-4740-8D29-30CA8C5914A6}" dt="2022-06-29T16:06:47.755" v="460" actId="27636"/>
      <pc:docMkLst>
        <pc:docMk/>
      </pc:docMkLst>
      <pc:sldChg chg="modNotes">
        <pc:chgData name="Leitz, Christopher - 0887 - MITLL" userId="c6beebab-aa8b-4814-b670-210f3faa1d79" providerId="ADAL" clId="{4246A688-27CC-4740-8D29-30CA8C5914A6}" dt="2022-06-29T16:06:45.024" v="455" actId="368"/>
        <pc:sldMkLst>
          <pc:docMk/>
          <pc:sldMk cId="2660540136" sldId="258"/>
        </pc:sldMkLst>
      </pc:sldChg>
      <pc:sldChg chg="modNotes">
        <pc:chgData name="Leitz, Christopher - 0887 - MITLL" userId="c6beebab-aa8b-4814-b670-210f3faa1d79" providerId="ADAL" clId="{4246A688-27CC-4740-8D29-30CA8C5914A6}" dt="2022-06-29T16:06:44.861" v="393" actId="368"/>
        <pc:sldMkLst>
          <pc:docMk/>
          <pc:sldMk cId="310645124" sldId="285"/>
        </pc:sldMkLst>
      </pc:sldChg>
      <pc:sldChg chg="modNotes">
        <pc:chgData name="Leitz, Christopher - 0887 - MITLL" userId="c6beebab-aa8b-4814-b670-210f3faa1d79" providerId="ADAL" clId="{4246A688-27CC-4740-8D29-30CA8C5914A6}" dt="2022-06-29T16:06:44.923" v="417" actId="368"/>
        <pc:sldMkLst>
          <pc:docMk/>
          <pc:sldMk cId="254183890" sldId="302"/>
        </pc:sldMkLst>
      </pc:sldChg>
      <pc:sldChg chg="modSp modNotes">
        <pc:chgData name="Leitz, Christopher - 0887 - MITLL" userId="c6beebab-aa8b-4814-b670-210f3faa1d79" providerId="ADAL" clId="{4246A688-27CC-4740-8D29-30CA8C5914A6}" dt="2022-06-29T16:06:44.876" v="399" actId="368"/>
        <pc:sldMkLst>
          <pc:docMk/>
          <pc:sldMk cId="3806365180" sldId="326"/>
        </pc:sldMkLst>
        <pc:spChg chg="mod">
          <ac:chgData name="Leitz, Christopher - 0887 - MITLL" userId="c6beebab-aa8b-4814-b670-210f3faa1d79" providerId="ADAL" clId="{4246A688-27CC-4740-8D29-30CA8C5914A6}" dt="2022-06-29T13:06:40.264" v="50" actId="14100"/>
          <ac:spMkLst>
            <pc:docMk/>
            <pc:sldMk cId="3806365180" sldId="326"/>
            <ac:spMk id="4" creationId="{CDC323E3-1FB6-43CC-B642-8AA4BECA302C}"/>
          </ac:spMkLst>
        </pc:spChg>
        <pc:grpChg chg="mod">
          <ac:chgData name="Leitz, Christopher - 0887 - MITLL" userId="c6beebab-aa8b-4814-b670-210f3faa1d79" providerId="ADAL" clId="{4246A688-27CC-4740-8D29-30CA8C5914A6}" dt="2022-06-29T13:06:50.103" v="51" actId="14100"/>
          <ac:grpSpMkLst>
            <pc:docMk/>
            <pc:sldMk cId="3806365180" sldId="326"/>
            <ac:grpSpMk id="5" creationId="{253049CC-FEFF-4610-8C7C-6097B89B0765}"/>
          </ac:grpSpMkLst>
        </pc:grpChg>
      </pc:sldChg>
      <pc:sldChg chg="modSp">
        <pc:chgData name="Leitz, Christopher - 0887 - MITLL" userId="c6beebab-aa8b-4814-b670-210f3faa1d79" providerId="ADAL" clId="{4246A688-27CC-4740-8D29-30CA8C5914A6}" dt="2022-06-28T19:50:42.642" v="0" actId="207"/>
        <pc:sldMkLst>
          <pc:docMk/>
          <pc:sldMk cId="3630343924" sldId="475"/>
        </pc:sldMkLst>
        <pc:graphicFrameChg chg="modGraphic">
          <ac:chgData name="Leitz, Christopher - 0887 - MITLL" userId="c6beebab-aa8b-4814-b670-210f3faa1d79" providerId="ADAL" clId="{4246A688-27CC-4740-8D29-30CA8C5914A6}" dt="2022-06-28T19:50:42.642" v="0" actId="207"/>
          <ac:graphicFrameMkLst>
            <pc:docMk/>
            <pc:sldMk cId="3630343924" sldId="475"/>
            <ac:graphicFrameMk id="4" creationId="{00000000-0000-0000-0000-000000000000}"/>
          </ac:graphicFrameMkLst>
        </pc:graphicFrameChg>
      </pc:sldChg>
      <pc:sldChg chg="modNotes">
        <pc:chgData name="Leitz, Christopher - 0887 - MITLL" userId="c6beebab-aa8b-4814-b670-210f3faa1d79" providerId="ADAL" clId="{4246A688-27CC-4740-8D29-30CA8C5914A6}" dt="2022-06-29T16:06:47.755" v="460" actId="27636"/>
        <pc:sldMkLst>
          <pc:docMk/>
          <pc:sldMk cId="2879809899" sldId="620"/>
        </pc:sldMkLst>
      </pc:sldChg>
      <pc:sldChg chg="modNotes">
        <pc:chgData name="Leitz, Christopher - 0887 - MITLL" userId="c6beebab-aa8b-4814-b670-210f3faa1d79" providerId="ADAL" clId="{4246A688-27CC-4740-8D29-30CA8C5914A6}" dt="2022-06-29T16:06:44.977" v="441" actId="368"/>
        <pc:sldMkLst>
          <pc:docMk/>
          <pc:sldMk cId="186813588" sldId="751"/>
        </pc:sldMkLst>
      </pc:sldChg>
      <pc:sldChg chg="modSp modNotes">
        <pc:chgData name="Leitz, Christopher - 0887 - MITLL" userId="c6beebab-aa8b-4814-b670-210f3faa1d79" providerId="ADAL" clId="{4246A688-27CC-4740-8D29-30CA8C5914A6}" dt="2022-06-29T16:06:44.861" v="395" actId="368"/>
        <pc:sldMkLst>
          <pc:docMk/>
          <pc:sldMk cId="673699915" sldId="790"/>
        </pc:sldMkLst>
        <pc:spChg chg="mod">
          <ac:chgData name="Leitz, Christopher - 0887 - MITLL" userId="c6beebab-aa8b-4814-b670-210f3faa1d79" providerId="ADAL" clId="{4246A688-27CC-4740-8D29-30CA8C5914A6}" dt="2022-06-29T13:40:57.371" v="266" actId="20577"/>
          <ac:spMkLst>
            <pc:docMk/>
            <pc:sldMk cId="673699915" sldId="790"/>
            <ac:spMk id="15" creationId="{00000000-0000-0000-0000-000000000000}"/>
          </ac:spMkLst>
        </pc:spChg>
      </pc:sldChg>
      <pc:sldChg chg="modNotes">
        <pc:chgData name="Leitz, Christopher - 0887 - MITLL" userId="c6beebab-aa8b-4814-b670-210f3faa1d79" providerId="ADAL" clId="{4246A688-27CC-4740-8D29-30CA8C5914A6}" dt="2022-06-29T16:06:44.992" v="443" actId="368"/>
        <pc:sldMkLst>
          <pc:docMk/>
          <pc:sldMk cId="4140525109" sldId="809"/>
        </pc:sldMkLst>
      </pc:sldChg>
      <pc:sldChg chg="modNotes">
        <pc:chgData name="Leitz, Christopher - 0887 - MITLL" userId="c6beebab-aa8b-4814-b670-210f3faa1d79" providerId="ADAL" clId="{4246A688-27CC-4740-8D29-30CA8C5914A6}" dt="2022-06-29T16:06:44.977" v="435" actId="368"/>
        <pc:sldMkLst>
          <pc:docMk/>
          <pc:sldMk cId="3726047342" sldId="829"/>
        </pc:sldMkLst>
      </pc:sldChg>
      <pc:sldChg chg="modNotes">
        <pc:chgData name="Leitz, Christopher - 0887 - MITLL" userId="c6beebab-aa8b-4814-b670-210f3faa1d79" providerId="ADAL" clId="{4246A688-27CC-4740-8D29-30CA8C5914A6}" dt="2022-06-29T16:06:44.992" v="445" actId="368"/>
        <pc:sldMkLst>
          <pc:docMk/>
          <pc:sldMk cId="4259745302" sldId="830"/>
        </pc:sldMkLst>
      </pc:sldChg>
      <pc:sldChg chg="modNotes">
        <pc:chgData name="Leitz, Christopher - 0887 - MITLL" userId="c6beebab-aa8b-4814-b670-210f3faa1d79" providerId="ADAL" clId="{4246A688-27CC-4740-8D29-30CA8C5914A6}" dt="2022-06-29T16:06:44.992" v="447" actId="368"/>
        <pc:sldMkLst>
          <pc:docMk/>
          <pc:sldMk cId="3641107961" sldId="832"/>
        </pc:sldMkLst>
      </pc:sldChg>
      <pc:sldChg chg="modNotes">
        <pc:chgData name="Leitz, Christopher - 0887 - MITLL" userId="c6beebab-aa8b-4814-b670-210f3faa1d79" providerId="ADAL" clId="{4246A688-27CC-4740-8D29-30CA8C5914A6}" dt="2022-06-29T16:06:47.724" v="458" actId="27636"/>
        <pc:sldMkLst>
          <pc:docMk/>
          <pc:sldMk cId="2261052517" sldId="835"/>
        </pc:sldMkLst>
      </pc:sldChg>
      <pc:sldChg chg="modSp modNotes">
        <pc:chgData name="Leitz, Christopher - 0887 - MITLL" userId="c6beebab-aa8b-4814-b670-210f3faa1d79" providerId="ADAL" clId="{4246A688-27CC-4740-8D29-30CA8C5914A6}" dt="2022-06-29T16:06:44.939" v="421" actId="368"/>
        <pc:sldMkLst>
          <pc:docMk/>
          <pc:sldMk cId="2452049596" sldId="864"/>
        </pc:sldMkLst>
        <pc:spChg chg="mod">
          <ac:chgData name="Leitz, Christopher - 0887 - MITLL" userId="c6beebab-aa8b-4814-b670-210f3faa1d79" providerId="ADAL" clId="{4246A688-27CC-4740-8D29-30CA8C5914A6}" dt="2022-06-28T20:03:06.942" v="4" actId="6549"/>
          <ac:spMkLst>
            <pc:docMk/>
            <pc:sldMk cId="2452049596" sldId="864"/>
            <ac:spMk id="5" creationId="{00000000-0000-0000-0000-000000000000}"/>
          </ac:spMkLst>
        </pc:spChg>
      </pc:sldChg>
      <pc:sldChg chg="modNotes">
        <pc:chgData name="Leitz, Christopher - 0887 - MITLL" userId="c6beebab-aa8b-4814-b670-210f3faa1d79" providerId="ADAL" clId="{4246A688-27CC-4740-8D29-30CA8C5914A6}" dt="2022-06-29T16:06:44.961" v="429" actId="368"/>
        <pc:sldMkLst>
          <pc:docMk/>
          <pc:sldMk cId="2022452327" sldId="865"/>
        </pc:sldMkLst>
      </pc:sldChg>
      <pc:sldChg chg="modNotes">
        <pc:chgData name="Leitz, Christopher - 0887 - MITLL" userId="c6beebab-aa8b-4814-b670-210f3faa1d79" providerId="ADAL" clId="{4246A688-27CC-4740-8D29-30CA8C5914A6}" dt="2022-06-29T16:06:44.961" v="431" actId="368"/>
        <pc:sldMkLst>
          <pc:docMk/>
          <pc:sldMk cId="129570246" sldId="870"/>
        </pc:sldMkLst>
      </pc:sldChg>
      <pc:sldChg chg="modNotes">
        <pc:chgData name="Leitz, Christopher - 0887 - MITLL" userId="c6beebab-aa8b-4814-b670-210f3faa1d79" providerId="ADAL" clId="{4246A688-27CC-4740-8D29-30CA8C5914A6}" dt="2022-06-29T16:06:44.892" v="407" actId="368"/>
        <pc:sldMkLst>
          <pc:docMk/>
          <pc:sldMk cId="3385148899" sldId="871"/>
        </pc:sldMkLst>
      </pc:sldChg>
      <pc:sldChg chg="modNotes">
        <pc:chgData name="Leitz, Christopher - 0887 - MITLL" userId="c6beebab-aa8b-4814-b670-210f3faa1d79" providerId="ADAL" clId="{4246A688-27CC-4740-8D29-30CA8C5914A6}" dt="2022-06-29T16:06:44.908" v="413" actId="368"/>
        <pc:sldMkLst>
          <pc:docMk/>
          <pc:sldMk cId="3106886036" sldId="872"/>
        </pc:sldMkLst>
      </pc:sldChg>
      <pc:sldChg chg="modNotes">
        <pc:chgData name="Leitz, Christopher - 0887 - MITLL" userId="c6beebab-aa8b-4814-b670-210f3faa1d79" providerId="ADAL" clId="{4246A688-27CC-4740-8D29-30CA8C5914A6}" dt="2022-06-29T16:06:45.008" v="453" actId="368"/>
        <pc:sldMkLst>
          <pc:docMk/>
          <pc:sldMk cId="2357967596" sldId="876"/>
        </pc:sldMkLst>
      </pc:sldChg>
      <pc:sldChg chg="modSp modNotes modNotesTx">
        <pc:chgData name="Leitz, Christopher - 0887 - MITLL" userId="c6beebab-aa8b-4814-b670-210f3faa1d79" providerId="ADAL" clId="{4246A688-27CC-4740-8D29-30CA8C5914A6}" dt="2022-06-29T16:06:44.876" v="397" actId="368"/>
        <pc:sldMkLst>
          <pc:docMk/>
          <pc:sldMk cId="868993821" sldId="879"/>
        </pc:sldMkLst>
        <pc:picChg chg="mod">
          <ac:chgData name="Leitz, Christopher - 0887 - MITLL" userId="c6beebab-aa8b-4814-b670-210f3faa1d79" providerId="ADAL" clId="{4246A688-27CC-4740-8D29-30CA8C5914A6}" dt="2022-06-28T19:54:00.663" v="3" actId="1036"/>
          <ac:picMkLst>
            <pc:docMk/>
            <pc:sldMk cId="868993821" sldId="879"/>
            <ac:picMk id="35" creationId="{00000000-0000-0000-0000-000000000000}"/>
          </ac:picMkLst>
        </pc:picChg>
      </pc:sldChg>
      <pc:sldChg chg="modNotes">
        <pc:chgData name="Leitz, Christopher - 0887 - MITLL" userId="c6beebab-aa8b-4814-b670-210f3faa1d79" providerId="ADAL" clId="{4246A688-27CC-4740-8D29-30CA8C5914A6}" dt="2022-06-29T16:06:44.977" v="437" actId="368"/>
        <pc:sldMkLst>
          <pc:docMk/>
          <pc:sldMk cId="3651061284" sldId="881"/>
        </pc:sldMkLst>
      </pc:sldChg>
      <pc:sldChg chg="modNotes">
        <pc:chgData name="Leitz, Christopher - 0887 - MITLL" userId="c6beebab-aa8b-4814-b670-210f3faa1d79" providerId="ADAL" clId="{4246A688-27CC-4740-8D29-30CA8C5914A6}" dt="2022-06-29T16:06:45.008" v="451" actId="368"/>
        <pc:sldMkLst>
          <pc:docMk/>
          <pc:sldMk cId="1236796080" sldId="887"/>
        </pc:sldMkLst>
      </pc:sldChg>
      <pc:sldChg chg="modNotes">
        <pc:chgData name="Leitz, Christopher - 0887 - MITLL" userId="c6beebab-aa8b-4814-b670-210f3faa1d79" providerId="ADAL" clId="{4246A688-27CC-4740-8D29-30CA8C5914A6}" dt="2022-06-29T16:06:47.739" v="459" actId="27636"/>
        <pc:sldMkLst>
          <pc:docMk/>
          <pc:sldMk cId="1301118282" sldId="895"/>
        </pc:sldMkLst>
      </pc:sldChg>
      <pc:sldChg chg="modNotes">
        <pc:chgData name="Leitz, Christopher - 0887 - MITLL" userId="c6beebab-aa8b-4814-b670-210f3faa1d79" providerId="ADAL" clId="{4246A688-27CC-4740-8D29-30CA8C5914A6}" dt="2022-06-29T16:06:44.923" v="419" actId="368"/>
        <pc:sldMkLst>
          <pc:docMk/>
          <pc:sldMk cId="1051342309" sldId="897"/>
        </pc:sldMkLst>
      </pc:sldChg>
      <pc:sldChg chg="modNotes">
        <pc:chgData name="Leitz, Christopher - 0887 - MITLL" userId="c6beebab-aa8b-4814-b670-210f3faa1d79" providerId="ADAL" clId="{4246A688-27CC-4740-8D29-30CA8C5914A6}" dt="2022-06-29T16:06:44.908" v="411" actId="368"/>
        <pc:sldMkLst>
          <pc:docMk/>
          <pc:sldMk cId="1013666174" sldId="899"/>
        </pc:sldMkLst>
      </pc:sldChg>
      <pc:sldChg chg="modNotes">
        <pc:chgData name="Leitz, Christopher - 0887 - MITLL" userId="c6beebab-aa8b-4814-b670-210f3faa1d79" providerId="ADAL" clId="{4246A688-27CC-4740-8D29-30CA8C5914A6}" dt="2022-06-29T16:06:44.876" v="401" actId="368"/>
        <pc:sldMkLst>
          <pc:docMk/>
          <pc:sldMk cId="1343403364" sldId="903"/>
        </pc:sldMkLst>
      </pc:sldChg>
      <pc:sldChg chg="modNotes">
        <pc:chgData name="Leitz, Christopher - 0887 - MITLL" userId="c6beebab-aa8b-4814-b670-210f3faa1d79" providerId="ADAL" clId="{4246A688-27CC-4740-8D29-30CA8C5914A6}" dt="2022-06-29T16:06:44.923" v="415" actId="368"/>
        <pc:sldMkLst>
          <pc:docMk/>
          <pc:sldMk cId="878227316" sldId="904"/>
        </pc:sldMkLst>
      </pc:sldChg>
      <pc:sldChg chg="addSp delSp modSp modNotes modNotesTx">
        <pc:chgData name="Leitz, Christopher - 0887 - MITLL" userId="c6beebab-aa8b-4814-b670-210f3faa1d79" providerId="ADAL" clId="{4246A688-27CC-4740-8D29-30CA8C5914A6}" dt="2022-06-29T16:06:44.892" v="405" actId="368"/>
        <pc:sldMkLst>
          <pc:docMk/>
          <pc:sldMk cId="4287335927" sldId="905"/>
        </pc:sldMkLst>
        <pc:spChg chg="add mod">
          <ac:chgData name="Leitz, Christopher - 0887 - MITLL" userId="c6beebab-aa8b-4814-b670-210f3faa1d79" providerId="ADAL" clId="{4246A688-27CC-4740-8D29-30CA8C5914A6}" dt="2022-06-29T13:04:11.873" v="39" actId="164"/>
          <ac:spMkLst>
            <pc:docMk/>
            <pc:sldMk cId="4287335927" sldId="905"/>
            <ac:spMk id="3" creationId="{C29E1EAF-2FAA-490A-AEEE-DE9A3E92BBE8}"/>
          </ac:spMkLst>
        </pc:spChg>
        <pc:spChg chg="add del mod">
          <ac:chgData name="Leitz, Christopher - 0887 - MITLL" userId="c6beebab-aa8b-4814-b670-210f3faa1d79" providerId="ADAL" clId="{4246A688-27CC-4740-8D29-30CA8C5914A6}" dt="2022-06-29T13:09:50.308" v="82" actId="478"/>
          <ac:spMkLst>
            <pc:docMk/>
            <pc:sldMk cId="4287335927" sldId="905"/>
            <ac:spMk id="7" creationId="{90DCFE66-60B5-499B-AB99-53A362A82037}"/>
          </ac:spMkLst>
        </pc:spChg>
        <pc:grpChg chg="add del mod">
          <ac:chgData name="Leitz, Christopher - 0887 - MITLL" userId="c6beebab-aa8b-4814-b670-210f3faa1d79" providerId="ADAL" clId="{4246A688-27CC-4740-8D29-30CA8C5914A6}" dt="2022-06-29T13:05:00.785" v="46" actId="478"/>
          <ac:grpSpMkLst>
            <pc:docMk/>
            <pc:sldMk cId="4287335927" sldId="905"/>
            <ac:grpSpMk id="4" creationId="{5A1C8D0C-0929-47BB-A6CF-39E9681792D2}"/>
          </ac:grpSpMkLst>
        </pc:grpChg>
        <pc:picChg chg="del">
          <ac:chgData name="Leitz, Christopher - 0887 - MITLL" userId="c6beebab-aa8b-4814-b670-210f3faa1d79" providerId="ADAL" clId="{4246A688-27CC-4740-8D29-30CA8C5914A6}" dt="2022-06-29T13:04:36.379" v="40" actId="478"/>
          <ac:picMkLst>
            <pc:docMk/>
            <pc:sldMk cId="4287335927" sldId="905"/>
            <ac:picMk id="5" creationId="{881A4472-8EEF-4B44-80B4-2AE03763B3D9}"/>
          </ac:picMkLst>
        </pc:picChg>
        <pc:picChg chg="mod">
          <ac:chgData name="Leitz, Christopher - 0887 - MITLL" userId="c6beebab-aa8b-4814-b670-210f3faa1d79" providerId="ADAL" clId="{4246A688-27CC-4740-8D29-30CA8C5914A6}" dt="2022-06-29T13:10:03.963" v="86" actId="14861"/>
          <ac:picMkLst>
            <pc:docMk/>
            <pc:sldMk cId="4287335927" sldId="905"/>
            <ac:picMk id="6" creationId="{458197A8-B835-4501-9F86-DB1BC01DE6DF}"/>
          </ac:picMkLst>
        </pc:picChg>
        <pc:picChg chg="add del mod modCrop">
          <ac:chgData name="Leitz, Christopher - 0887 - MITLL" userId="c6beebab-aa8b-4814-b670-210f3faa1d79" providerId="ADAL" clId="{4246A688-27CC-4740-8D29-30CA8C5914A6}" dt="2022-06-29T13:10:00.315" v="85" actId="14861"/>
          <ac:picMkLst>
            <pc:docMk/>
            <pc:sldMk cId="4287335927" sldId="905"/>
            <ac:picMk id="8" creationId="{1EE5EDE1-47EB-47C0-99C2-478CDB665B9F}"/>
          </ac:picMkLst>
        </pc:picChg>
        <pc:picChg chg="mod modCrop">
          <ac:chgData name="Leitz, Christopher - 0887 - MITLL" userId="c6beebab-aa8b-4814-b670-210f3faa1d79" providerId="ADAL" clId="{4246A688-27CC-4740-8D29-30CA8C5914A6}" dt="2022-06-29T13:04:11.873" v="39" actId="164"/>
          <ac:picMkLst>
            <pc:docMk/>
            <pc:sldMk cId="4287335927" sldId="905"/>
            <ac:picMk id="9" creationId="{5A611A6B-BBF3-4A5E-A524-5BF84CA4200A}"/>
          </ac:picMkLst>
        </pc:picChg>
        <pc:picChg chg="del mod modCrop">
          <ac:chgData name="Leitz, Christopher - 0887 - MITLL" userId="c6beebab-aa8b-4814-b670-210f3faa1d79" providerId="ADAL" clId="{4246A688-27CC-4740-8D29-30CA8C5914A6}" dt="2022-06-29T13:09:48.565" v="81"/>
          <ac:picMkLst>
            <pc:docMk/>
            <pc:sldMk cId="4287335927" sldId="905"/>
            <ac:picMk id="11" creationId="{D46B964D-2EA4-497B-A5B7-2E049C5D7D3E}"/>
          </ac:picMkLst>
        </pc:picChg>
      </pc:sldChg>
      <pc:sldChg chg="modSp modNotes">
        <pc:chgData name="Leitz, Christopher - 0887 - MITLL" userId="c6beebab-aa8b-4814-b670-210f3faa1d79" providerId="ADAL" clId="{4246A688-27CC-4740-8D29-30CA8C5914A6}" dt="2022-06-29T16:06:44.939" v="423" actId="368"/>
        <pc:sldMkLst>
          <pc:docMk/>
          <pc:sldMk cId="3104426731" sldId="908"/>
        </pc:sldMkLst>
        <pc:spChg chg="mod">
          <ac:chgData name="Leitz, Christopher - 0887 - MITLL" userId="c6beebab-aa8b-4814-b670-210f3faa1d79" providerId="ADAL" clId="{4246A688-27CC-4740-8D29-30CA8C5914A6}" dt="2022-06-28T20:04:51.782" v="8" actId="20577"/>
          <ac:spMkLst>
            <pc:docMk/>
            <pc:sldMk cId="3104426731" sldId="908"/>
            <ac:spMk id="12" creationId="{158896F3-C791-47B1-BCA4-E86D654D3AE5}"/>
          </ac:spMkLst>
        </pc:spChg>
      </pc:sldChg>
      <pc:sldChg chg="modNotes">
        <pc:chgData name="Leitz, Christopher - 0887 - MITLL" userId="c6beebab-aa8b-4814-b670-210f3faa1d79" providerId="ADAL" clId="{4246A688-27CC-4740-8D29-30CA8C5914A6}" dt="2022-06-29T16:06:44.955" v="427" actId="368"/>
        <pc:sldMkLst>
          <pc:docMk/>
          <pc:sldMk cId="641638399" sldId="909"/>
        </pc:sldMkLst>
      </pc:sldChg>
      <pc:sldChg chg="modSp modNotes">
        <pc:chgData name="Leitz, Christopher - 0887 - MITLL" userId="c6beebab-aa8b-4814-b670-210f3faa1d79" providerId="ADAL" clId="{4246A688-27CC-4740-8D29-30CA8C5914A6}" dt="2022-06-29T16:06:44.961" v="433" actId="368"/>
        <pc:sldMkLst>
          <pc:docMk/>
          <pc:sldMk cId="3034324" sldId="1144"/>
        </pc:sldMkLst>
        <pc:spChg chg="mod">
          <ac:chgData name="Leitz, Christopher - 0887 - MITLL" userId="c6beebab-aa8b-4814-b670-210f3faa1d79" providerId="ADAL" clId="{4246A688-27CC-4740-8D29-30CA8C5914A6}" dt="2022-06-28T20:06:35.871" v="9" actId="20577"/>
          <ac:spMkLst>
            <pc:docMk/>
            <pc:sldMk cId="3034324" sldId="1144"/>
            <ac:spMk id="6" creationId="{70DAF72B-32D2-4AF5-8A7A-6E72504B08C8}"/>
          </ac:spMkLst>
        </pc:spChg>
      </pc:sldChg>
      <pc:sldChg chg="modNotes">
        <pc:chgData name="Leitz, Christopher - 0887 - MITLL" userId="c6beebab-aa8b-4814-b670-210f3faa1d79" providerId="ADAL" clId="{4246A688-27CC-4740-8D29-30CA8C5914A6}" dt="2022-06-29T16:06:44.939" v="425" actId="368"/>
        <pc:sldMkLst>
          <pc:docMk/>
          <pc:sldMk cId="89666303" sldId="1151"/>
        </pc:sldMkLst>
      </pc:sldChg>
      <pc:sldChg chg="modNotes">
        <pc:chgData name="Leitz, Christopher - 0887 - MITLL" userId="c6beebab-aa8b-4814-b670-210f3faa1d79" providerId="ADAL" clId="{4246A688-27CC-4740-8D29-30CA8C5914A6}" dt="2022-06-29T16:06:44.977" v="439" actId="368"/>
        <pc:sldMkLst>
          <pc:docMk/>
          <pc:sldMk cId="453206609" sldId="1155"/>
        </pc:sldMkLst>
      </pc:sldChg>
      <pc:sldChg chg="modNotes">
        <pc:chgData name="Leitz, Christopher - 0887 - MITLL" userId="c6beebab-aa8b-4814-b670-210f3faa1d79" providerId="ADAL" clId="{4246A688-27CC-4740-8D29-30CA8C5914A6}" dt="2022-06-29T16:06:45.008" v="449" actId="368"/>
        <pc:sldMkLst>
          <pc:docMk/>
          <pc:sldMk cId="345194759" sldId="1156"/>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file:///\\llfs\div8\homedirectories\ch23819\Documents\Germanium\Presentations%20&amp;%20Proposals\Div8%20Talk%20051617\Talk%20Figure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llfs\div8\homedirectories\Ch23819\Documents\Germanium\Ge%20X-ray%20absorption.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llfs\div8\homedirectories\Ch23819\Documents\Germanium\QE%20Curves.xlsx" TargetMode="External"/></Relationships>
</file>

<file path=ppt/charts/_rels/chart4.xml.rels><?xml version="1.0" encoding="UTF-8" standalone="yes"?>
<Relationships xmlns="http://schemas.openxmlformats.org/package/2006/relationships"><Relationship Id="rId3" Type="http://schemas.openxmlformats.org/officeDocument/2006/relationships/oleObject" Target="file:///C:\Users\ke22950\Desktop\G87%20General\Slides%20for%20GO\Science-Dan%20Ripin\Plots.xlsm" TargetMode="External"/><Relationship Id="rId2" Type="http://schemas.microsoft.com/office/2011/relationships/chartColorStyle" Target="colors1.xml"/><Relationship Id="rId1" Type="http://schemas.microsoft.com/office/2011/relationships/chartStyle" Target="style1.xml"/></Relationships>
</file>

<file path=ppt/charts/_rels/chart5.xml.rels><?xml version="1.0" encoding="UTF-8" standalone="yes"?>
<Relationships xmlns="http://schemas.openxmlformats.org/package/2006/relationships"><Relationship Id="rId1" Type="http://schemas.openxmlformats.org/officeDocument/2006/relationships/oleObject" Target="file:///C:\Users\ke22950\Desktop\G87%20General\Slides%20for%20GO\Science-Dan%20Ripin\Plots.xlsm"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58769540028122"/>
          <c:y val="0.14540469973890338"/>
          <c:w val="0.84102017266839224"/>
          <c:h val="0.71938171422839658"/>
        </c:manualLayout>
      </c:layout>
      <c:scatterChart>
        <c:scatterStyle val="lineMarker"/>
        <c:varyColors val="0"/>
        <c:ser>
          <c:idx val="3"/>
          <c:order val="0"/>
          <c:tx>
            <c:v>Silicon</c:v>
          </c:tx>
          <c:spPr>
            <a:ln w="25400"/>
          </c:spPr>
          <c:marker>
            <c:symbol val="none"/>
          </c:marker>
          <c:xVal>
            <c:numRef>
              <c:f>'Abs Coeff'!$H$5:$H$632</c:f>
              <c:numCache>
                <c:formatCode>General</c:formatCode>
                <c:ptCount val="628"/>
                <c:pt idx="0">
                  <c:v>30000</c:v>
                </c:pt>
                <c:pt idx="1">
                  <c:v>29588.400000000009</c:v>
                </c:pt>
                <c:pt idx="2">
                  <c:v>29182.400000000001</c:v>
                </c:pt>
                <c:pt idx="3">
                  <c:v>28781.999999999993</c:v>
                </c:pt>
                <c:pt idx="4">
                  <c:v>28387.1</c:v>
                </c:pt>
                <c:pt idx="5">
                  <c:v>27997.599999999995</c:v>
                </c:pt>
                <c:pt idx="6">
                  <c:v>27613.5</c:v>
                </c:pt>
                <c:pt idx="7">
                  <c:v>27234.600000000002</c:v>
                </c:pt>
                <c:pt idx="8">
                  <c:v>26860.900000000009</c:v>
                </c:pt>
                <c:pt idx="9">
                  <c:v>26492.400000000005</c:v>
                </c:pt>
                <c:pt idx="10">
                  <c:v>26128.9</c:v>
                </c:pt>
                <c:pt idx="11">
                  <c:v>25770.400000000005</c:v>
                </c:pt>
                <c:pt idx="12">
                  <c:v>25416.799999999999</c:v>
                </c:pt>
                <c:pt idx="13">
                  <c:v>25068.100000000006</c:v>
                </c:pt>
                <c:pt idx="14">
                  <c:v>24724.1</c:v>
                </c:pt>
                <c:pt idx="15">
                  <c:v>24384.9</c:v>
                </c:pt>
                <c:pt idx="16">
                  <c:v>24050.3</c:v>
                </c:pt>
                <c:pt idx="17">
                  <c:v>23720.400000000001</c:v>
                </c:pt>
                <c:pt idx="18">
                  <c:v>23394.900000000009</c:v>
                </c:pt>
                <c:pt idx="19">
                  <c:v>23073.9</c:v>
                </c:pt>
                <c:pt idx="20">
                  <c:v>22757.3</c:v>
                </c:pt>
                <c:pt idx="21">
                  <c:v>22445.100000000002</c:v>
                </c:pt>
                <c:pt idx="22">
                  <c:v>22137.1</c:v>
                </c:pt>
                <c:pt idx="23">
                  <c:v>21833.4</c:v>
                </c:pt>
                <c:pt idx="24">
                  <c:v>21533.8</c:v>
                </c:pt>
                <c:pt idx="25">
                  <c:v>21238.400000000001</c:v>
                </c:pt>
                <c:pt idx="26">
                  <c:v>20947</c:v>
                </c:pt>
                <c:pt idx="27">
                  <c:v>20659.599999999999</c:v>
                </c:pt>
                <c:pt idx="28">
                  <c:v>20376.099999999995</c:v>
                </c:pt>
                <c:pt idx="29">
                  <c:v>20096.499999999996</c:v>
                </c:pt>
                <c:pt idx="30">
                  <c:v>19820.8</c:v>
                </c:pt>
                <c:pt idx="31">
                  <c:v>19548.899999999998</c:v>
                </c:pt>
                <c:pt idx="32">
                  <c:v>19280.599999999995</c:v>
                </c:pt>
                <c:pt idx="33">
                  <c:v>19016.099999999999</c:v>
                </c:pt>
                <c:pt idx="34">
                  <c:v>18755.200000000004</c:v>
                </c:pt>
                <c:pt idx="35">
                  <c:v>18497.900000000005</c:v>
                </c:pt>
                <c:pt idx="36">
                  <c:v>18244.100000000002</c:v>
                </c:pt>
                <c:pt idx="37">
                  <c:v>17993.7</c:v>
                </c:pt>
                <c:pt idx="38">
                  <c:v>17746.900000000005</c:v>
                </c:pt>
                <c:pt idx="39">
                  <c:v>17503.400000000001</c:v>
                </c:pt>
                <c:pt idx="40">
                  <c:v>17263.200000000004</c:v>
                </c:pt>
                <c:pt idx="41">
                  <c:v>17026.300000000003</c:v>
                </c:pt>
                <c:pt idx="42">
                  <c:v>16792.7</c:v>
                </c:pt>
                <c:pt idx="43">
                  <c:v>16562.3</c:v>
                </c:pt>
                <c:pt idx="44">
                  <c:v>16335.1</c:v>
                </c:pt>
                <c:pt idx="45">
                  <c:v>16111</c:v>
                </c:pt>
                <c:pt idx="46">
                  <c:v>15889.899999999998</c:v>
                </c:pt>
                <c:pt idx="47">
                  <c:v>15671.9</c:v>
                </c:pt>
                <c:pt idx="48">
                  <c:v>15456.900000000001</c:v>
                </c:pt>
                <c:pt idx="49">
                  <c:v>15244.8</c:v>
                </c:pt>
                <c:pt idx="50">
                  <c:v>15035.600000000002</c:v>
                </c:pt>
                <c:pt idx="51">
                  <c:v>14829.300000000003</c:v>
                </c:pt>
                <c:pt idx="52">
                  <c:v>14625.899999999998</c:v>
                </c:pt>
                <c:pt idx="53">
                  <c:v>14425.200000000004</c:v>
                </c:pt>
                <c:pt idx="54">
                  <c:v>14227.300000000001</c:v>
                </c:pt>
                <c:pt idx="55">
                  <c:v>14032.100000000002</c:v>
                </c:pt>
                <c:pt idx="56">
                  <c:v>13839.500000000002</c:v>
                </c:pt>
                <c:pt idx="57">
                  <c:v>13649.6</c:v>
                </c:pt>
                <c:pt idx="58">
                  <c:v>13462.400000000001</c:v>
                </c:pt>
                <c:pt idx="59">
                  <c:v>13277.7</c:v>
                </c:pt>
                <c:pt idx="60">
                  <c:v>13095.5</c:v>
                </c:pt>
                <c:pt idx="61">
                  <c:v>12915.800000000001</c:v>
                </c:pt>
                <c:pt idx="62">
                  <c:v>12738.6</c:v>
                </c:pt>
                <c:pt idx="63">
                  <c:v>12563.800000000001</c:v>
                </c:pt>
                <c:pt idx="64">
                  <c:v>12391.400000000003</c:v>
                </c:pt>
                <c:pt idx="65">
                  <c:v>12221.4</c:v>
                </c:pt>
                <c:pt idx="66">
                  <c:v>12053.7</c:v>
                </c:pt>
                <c:pt idx="67">
                  <c:v>11888.300000000001</c:v>
                </c:pt>
                <c:pt idx="68">
                  <c:v>11725.200000000003</c:v>
                </c:pt>
                <c:pt idx="69">
                  <c:v>11564.4</c:v>
                </c:pt>
                <c:pt idx="70">
                  <c:v>11405.700000000003</c:v>
                </c:pt>
                <c:pt idx="71">
                  <c:v>11249.199999999999</c:v>
                </c:pt>
                <c:pt idx="72">
                  <c:v>11094.8</c:v>
                </c:pt>
                <c:pt idx="73">
                  <c:v>10942.6</c:v>
                </c:pt>
                <c:pt idx="74">
                  <c:v>10792.5</c:v>
                </c:pt>
                <c:pt idx="75">
                  <c:v>10644.4</c:v>
                </c:pt>
                <c:pt idx="76">
                  <c:v>10498.400000000001</c:v>
                </c:pt>
                <c:pt idx="77">
                  <c:v>10354.299999999999</c:v>
                </c:pt>
                <c:pt idx="78">
                  <c:v>10212.200000000001</c:v>
                </c:pt>
                <c:pt idx="79">
                  <c:v>10072.1</c:v>
                </c:pt>
                <c:pt idx="80">
                  <c:v>9933.9400000000023</c:v>
                </c:pt>
                <c:pt idx="81">
                  <c:v>9797.6400000000012</c:v>
                </c:pt>
                <c:pt idx="82">
                  <c:v>9663.2099999999991</c:v>
                </c:pt>
                <c:pt idx="83">
                  <c:v>9530.6200000000044</c:v>
                </c:pt>
                <c:pt idx="84">
                  <c:v>9399.86</c:v>
                </c:pt>
                <c:pt idx="85">
                  <c:v>9270.8900000000012</c:v>
                </c:pt>
                <c:pt idx="86">
                  <c:v>9143.69</c:v>
                </c:pt>
                <c:pt idx="87">
                  <c:v>9018.23</c:v>
                </c:pt>
                <c:pt idx="88">
                  <c:v>8894.5</c:v>
                </c:pt>
                <c:pt idx="89">
                  <c:v>8772.4600000000009</c:v>
                </c:pt>
                <c:pt idx="90">
                  <c:v>8652.1</c:v>
                </c:pt>
                <c:pt idx="91">
                  <c:v>8533.3799999999992</c:v>
                </c:pt>
                <c:pt idx="92">
                  <c:v>8416.3000000000011</c:v>
                </c:pt>
                <c:pt idx="93">
                  <c:v>8300.83</c:v>
                </c:pt>
                <c:pt idx="94">
                  <c:v>8186.9400000000014</c:v>
                </c:pt>
                <c:pt idx="95">
                  <c:v>8074.61</c:v>
                </c:pt>
                <c:pt idx="96">
                  <c:v>7963.82</c:v>
                </c:pt>
                <c:pt idx="97">
                  <c:v>7854.5500000000011</c:v>
                </c:pt>
                <c:pt idx="98">
                  <c:v>7746.7800000000007</c:v>
                </c:pt>
                <c:pt idx="99">
                  <c:v>7640.4899999999989</c:v>
                </c:pt>
                <c:pt idx="100">
                  <c:v>7535.6600000000008</c:v>
                </c:pt>
                <c:pt idx="101">
                  <c:v>7432.27</c:v>
                </c:pt>
                <c:pt idx="102">
                  <c:v>7330.2900000000018</c:v>
                </c:pt>
                <c:pt idx="103">
                  <c:v>7229.7200000000012</c:v>
                </c:pt>
                <c:pt idx="104">
                  <c:v>7130.5199999999995</c:v>
                </c:pt>
                <c:pt idx="105">
                  <c:v>7032.6900000000005</c:v>
                </c:pt>
                <c:pt idx="106">
                  <c:v>6936.2</c:v>
                </c:pt>
                <c:pt idx="107">
                  <c:v>6841.03</c:v>
                </c:pt>
                <c:pt idx="108">
                  <c:v>6747.1699999999992</c:v>
                </c:pt>
                <c:pt idx="109">
                  <c:v>6654.590000000002</c:v>
                </c:pt>
                <c:pt idx="110">
                  <c:v>6563.2900000000018</c:v>
                </c:pt>
                <c:pt idx="111">
                  <c:v>6473.2299999999987</c:v>
                </c:pt>
                <c:pt idx="112">
                  <c:v>6384.42</c:v>
                </c:pt>
                <c:pt idx="113">
                  <c:v>6296.82</c:v>
                </c:pt>
                <c:pt idx="114">
                  <c:v>6210.43</c:v>
                </c:pt>
                <c:pt idx="115">
                  <c:v>6125.21</c:v>
                </c:pt>
                <c:pt idx="116">
                  <c:v>6041.170000000001</c:v>
                </c:pt>
                <c:pt idx="117">
                  <c:v>5958.29</c:v>
                </c:pt>
                <c:pt idx="118">
                  <c:v>5876.5400000000009</c:v>
                </c:pt>
                <c:pt idx="119">
                  <c:v>5795.91</c:v>
                </c:pt>
                <c:pt idx="120">
                  <c:v>5716.38</c:v>
                </c:pt>
                <c:pt idx="121">
                  <c:v>5637.95</c:v>
                </c:pt>
                <c:pt idx="122">
                  <c:v>5560.6</c:v>
                </c:pt>
                <c:pt idx="123">
                  <c:v>5484.3</c:v>
                </c:pt>
                <c:pt idx="124">
                  <c:v>5409.0500000000011</c:v>
                </c:pt>
                <c:pt idx="125">
                  <c:v>5334.8400000000011</c:v>
                </c:pt>
                <c:pt idx="126">
                  <c:v>5261.64</c:v>
                </c:pt>
                <c:pt idx="127">
                  <c:v>5189.45</c:v>
                </c:pt>
                <c:pt idx="128">
                  <c:v>5118.2500000000009</c:v>
                </c:pt>
                <c:pt idx="129">
                  <c:v>5048.0200000000004</c:v>
                </c:pt>
                <c:pt idx="130">
                  <c:v>4978.76</c:v>
                </c:pt>
                <c:pt idx="131">
                  <c:v>4910.4499999999989</c:v>
                </c:pt>
                <c:pt idx="132">
                  <c:v>4843.0800000000008</c:v>
                </c:pt>
                <c:pt idx="133">
                  <c:v>4776.630000000001</c:v>
                </c:pt>
                <c:pt idx="134">
                  <c:v>4711.0900000000011</c:v>
                </c:pt>
                <c:pt idx="135">
                  <c:v>4646.4500000000007</c:v>
                </c:pt>
                <c:pt idx="136">
                  <c:v>4582.7000000000007</c:v>
                </c:pt>
                <c:pt idx="137">
                  <c:v>4519.8200000000006</c:v>
                </c:pt>
                <c:pt idx="138">
                  <c:v>4457.8100000000004</c:v>
                </c:pt>
                <c:pt idx="139">
                  <c:v>4396.6400000000012</c:v>
                </c:pt>
                <c:pt idx="140">
                  <c:v>4336.3200000000006</c:v>
                </c:pt>
                <c:pt idx="141">
                  <c:v>4276.8200000000006</c:v>
                </c:pt>
                <c:pt idx="142">
                  <c:v>4218.1400000000003</c:v>
                </c:pt>
                <c:pt idx="143">
                  <c:v>4160.2700000000013</c:v>
                </c:pt>
                <c:pt idx="144">
                  <c:v>4103.1899999999996</c:v>
                </c:pt>
                <c:pt idx="145">
                  <c:v>4046.89</c:v>
                </c:pt>
                <c:pt idx="146">
                  <c:v>3991.36</c:v>
                </c:pt>
                <c:pt idx="147">
                  <c:v>3936.6</c:v>
                </c:pt>
                <c:pt idx="148">
                  <c:v>3882.59</c:v>
                </c:pt>
                <c:pt idx="149">
                  <c:v>3829.3200000000006</c:v>
                </c:pt>
                <c:pt idx="150">
                  <c:v>3776.7799999999997</c:v>
                </c:pt>
                <c:pt idx="151">
                  <c:v>3724.96</c:v>
                </c:pt>
                <c:pt idx="152">
                  <c:v>3673.85</c:v>
                </c:pt>
                <c:pt idx="153">
                  <c:v>3623.4399999999996</c:v>
                </c:pt>
                <c:pt idx="154">
                  <c:v>3573.7299999999996</c:v>
                </c:pt>
                <c:pt idx="155">
                  <c:v>3524.6900000000005</c:v>
                </c:pt>
                <c:pt idx="156">
                  <c:v>3476.329999999999</c:v>
                </c:pt>
                <c:pt idx="157">
                  <c:v>3428.6400000000003</c:v>
                </c:pt>
                <c:pt idx="158">
                  <c:v>3381.5900000000006</c:v>
                </c:pt>
                <c:pt idx="159">
                  <c:v>3335.2000000000003</c:v>
                </c:pt>
                <c:pt idx="160">
                  <c:v>3289.44</c:v>
                </c:pt>
                <c:pt idx="161">
                  <c:v>3244.3</c:v>
                </c:pt>
                <c:pt idx="162">
                  <c:v>3199.79</c:v>
                </c:pt>
                <c:pt idx="163">
                  <c:v>3155.89</c:v>
                </c:pt>
                <c:pt idx="164">
                  <c:v>3112.59</c:v>
                </c:pt>
                <c:pt idx="165">
                  <c:v>3069.88</c:v>
                </c:pt>
                <c:pt idx="166">
                  <c:v>3027.7600000000007</c:v>
                </c:pt>
                <c:pt idx="167">
                  <c:v>2986.22</c:v>
                </c:pt>
                <c:pt idx="168">
                  <c:v>2945.24</c:v>
                </c:pt>
                <c:pt idx="169">
                  <c:v>2904.83</c:v>
                </c:pt>
                <c:pt idx="170">
                  <c:v>2864.98</c:v>
                </c:pt>
                <c:pt idx="171">
                  <c:v>2825.67</c:v>
                </c:pt>
                <c:pt idx="172">
                  <c:v>2786.9</c:v>
                </c:pt>
                <c:pt idx="173">
                  <c:v>2748.66</c:v>
                </c:pt>
                <c:pt idx="174">
                  <c:v>2710.95</c:v>
                </c:pt>
                <c:pt idx="175">
                  <c:v>2673.7500000000005</c:v>
                </c:pt>
                <c:pt idx="176">
                  <c:v>2637.0700000000006</c:v>
                </c:pt>
                <c:pt idx="177">
                  <c:v>2600.8900000000003</c:v>
                </c:pt>
                <c:pt idx="178">
                  <c:v>2565.1999999999998</c:v>
                </c:pt>
                <c:pt idx="179">
                  <c:v>2530.0000000000005</c:v>
                </c:pt>
                <c:pt idx="180">
                  <c:v>2495.2900000000004</c:v>
                </c:pt>
                <c:pt idx="181">
                  <c:v>2461.0499999999997</c:v>
                </c:pt>
                <c:pt idx="182">
                  <c:v>2427.29</c:v>
                </c:pt>
                <c:pt idx="183">
                  <c:v>2393.9800000000005</c:v>
                </c:pt>
                <c:pt idx="184">
                  <c:v>2361.1400000000003</c:v>
                </c:pt>
                <c:pt idx="185">
                  <c:v>2328.7399999999998</c:v>
                </c:pt>
                <c:pt idx="186">
                  <c:v>2296.7900000000004</c:v>
                </c:pt>
                <c:pt idx="187">
                  <c:v>2265.2800000000002</c:v>
                </c:pt>
                <c:pt idx="188">
                  <c:v>2234.1999999999998</c:v>
                </c:pt>
                <c:pt idx="189">
                  <c:v>2203.5400000000004</c:v>
                </c:pt>
                <c:pt idx="190">
                  <c:v>2173.31</c:v>
                </c:pt>
                <c:pt idx="191">
                  <c:v>2143.4899999999998</c:v>
                </c:pt>
                <c:pt idx="192">
                  <c:v>2114.0800000000004</c:v>
                </c:pt>
                <c:pt idx="193">
                  <c:v>2085.0700000000002</c:v>
                </c:pt>
                <c:pt idx="194">
                  <c:v>2056.4699999999998</c:v>
                </c:pt>
                <c:pt idx="195">
                  <c:v>2028.2500000000005</c:v>
                </c:pt>
                <c:pt idx="196">
                  <c:v>2000.4200000000005</c:v>
                </c:pt>
                <c:pt idx="197">
                  <c:v>1972.9700000000003</c:v>
                </c:pt>
                <c:pt idx="198">
                  <c:v>1945.9000000000003</c:v>
                </c:pt>
                <c:pt idx="199">
                  <c:v>1919.2000000000003</c:v>
                </c:pt>
                <c:pt idx="200">
                  <c:v>1892.8700000000001</c:v>
                </c:pt>
                <c:pt idx="201">
                  <c:v>1866.9000000000003</c:v>
                </c:pt>
                <c:pt idx="202">
                  <c:v>1841.2900000000002</c:v>
                </c:pt>
                <c:pt idx="203">
                  <c:v>1816.02</c:v>
                </c:pt>
                <c:pt idx="204">
                  <c:v>1791.1100000000001</c:v>
                </c:pt>
                <c:pt idx="205">
                  <c:v>1766.53</c:v>
                </c:pt>
                <c:pt idx="206">
                  <c:v>1742.2900000000004</c:v>
                </c:pt>
                <c:pt idx="207">
                  <c:v>1718.39</c:v>
                </c:pt>
                <c:pt idx="208">
                  <c:v>1694.8100000000004</c:v>
                </c:pt>
                <c:pt idx="209">
                  <c:v>1671.56</c:v>
                </c:pt>
                <c:pt idx="210">
                  <c:v>1648.6200000000001</c:v>
                </c:pt>
                <c:pt idx="211">
                  <c:v>1626</c:v>
                </c:pt>
                <c:pt idx="212">
                  <c:v>1603.6900000000003</c:v>
                </c:pt>
                <c:pt idx="213">
                  <c:v>1581.6900000000003</c:v>
                </c:pt>
                <c:pt idx="214">
                  <c:v>1559.99</c:v>
                </c:pt>
                <c:pt idx="215">
                  <c:v>1538.5799999999997</c:v>
                </c:pt>
                <c:pt idx="216">
                  <c:v>1517.47</c:v>
                </c:pt>
                <c:pt idx="217">
                  <c:v>1496.65</c:v>
                </c:pt>
                <c:pt idx="218">
                  <c:v>1476.1200000000001</c:v>
                </c:pt>
                <c:pt idx="219">
                  <c:v>1455.8700000000001</c:v>
                </c:pt>
                <c:pt idx="220">
                  <c:v>1435.8900000000003</c:v>
                </c:pt>
                <c:pt idx="221">
                  <c:v>1416.1900000000003</c:v>
                </c:pt>
                <c:pt idx="222">
                  <c:v>1396.76</c:v>
                </c:pt>
                <c:pt idx="223">
                  <c:v>1377.59</c:v>
                </c:pt>
                <c:pt idx="224">
                  <c:v>1358.6900000000003</c:v>
                </c:pt>
                <c:pt idx="225">
                  <c:v>1340.05</c:v>
                </c:pt>
                <c:pt idx="226">
                  <c:v>1321.66</c:v>
                </c:pt>
                <c:pt idx="227">
                  <c:v>1303.5300000000002</c:v>
                </c:pt>
                <c:pt idx="228">
                  <c:v>1285.6500000000001</c:v>
                </c:pt>
                <c:pt idx="229">
                  <c:v>1268.0100000000002</c:v>
                </c:pt>
                <c:pt idx="230">
                  <c:v>1250.6099999999999</c:v>
                </c:pt>
                <c:pt idx="231">
                  <c:v>1233.4500000000003</c:v>
                </c:pt>
                <c:pt idx="232">
                  <c:v>1216.5300000000002</c:v>
                </c:pt>
                <c:pt idx="233">
                  <c:v>1199.8300000000002</c:v>
                </c:pt>
                <c:pt idx="234">
                  <c:v>1183.3700000000001</c:v>
                </c:pt>
                <c:pt idx="235">
                  <c:v>1167.1400000000003</c:v>
                </c:pt>
                <c:pt idx="236">
                  <c:v>1151.1199999999999</c:v>
                </c:pt>
                <c:pt idx="237">
                  <c:v>1135.33</c:v>
                </c:pt>
                <c:pt idx="238">
                  <c:v>1119.7500000000002</c:v>
                </c:pt>
                <c:pt idx="239">
                  <c:v>1104.3900000000001</c:v>
                </c:pt>
                <c:pt idx="240">
                  <c:v>1089.2300000000002</c:v>
                </c:pt>
                <c:pt idx="241">
                  <c:v>1074.29</c:v>
                </c:pt>
                <c:pt idx="242">
                  <c:v>1059.5500000000002</c:v>
                </c:pt>
                <c:pt idx="243">
                  <c:v>1045.01</c:v>
                </c:pt>
                <c:pt idx="244">
                  <c:v>1030.67</c:v>
                </c:pt>
                <c:pt idx="245">
                  <c:v>1016.53</c:v>
                </c:pt>
                <c:pt idx="246">
                  <c:v>1002.59</c:v>
                </c:pt>
                <c:pt idx="247">
                  <c:v>988.82900000000018</c:v>
                </c:pt>
                <c:pt idx="248">
                  <c:v>975.26200000000006</c:v>
                </c:pt>
                <c:pt idx="249">
                  <c:v>961.88099999999997</c:v>
                </c:pt>
                <c:pt idx="250">
                  <c:v>948.68299999999988</c:v>
                </c:pt>
                <c:pt idx="251">
                  <c:v>935.66700000000003</c:v>
                </c:pt>
                <c:pt idx="252">
                  <c:v>922.82900000000006</c:v>
                </c:pt>
                <c:pt idx="253">
                  <c:v>910.16699999999992</c:v>
                </c:pt>
                <c:pt idx="254">
                  <c:v>897.68000000000006</c:v>
                </c:pt>
                <c:pt idx="255">
                  <c:v>885.36300000000006</c:v>
                </c:pt>
                <c:pt idx="256">
                  <c:v>873.21500000000026</c:v>
                </c:pt>
                <c:pt idx="257">
                  <c:v>861.23400000000015</c:v>
                </c:pt>
                <c:pt idx="258">
                  <c:v>849.41800000000001</c:v>
                </c:pt>
                <c:pt idx="259">
                  <c:v>837.76300000000003</c:v>
                </c:pt>
                <c:pt idx="260">
                  <c:v>826.26900000000012</c:v>
                </c:pt>
                <c:pt idx="261">
                  <c:v>814.93200000000002</c:v>
                </c:pt>
                <c:pt idx="262">
                  <c:v>803.75099999999998</c:v>
                </c:pt>
                <c:pt idx="263">
                  <c:v>792.72299999999996</c:v>
                </c:pt>
                <c:pt idx="264">
                  <c:v>781.846</c:v>
                </c:pt>
                <c:pt idx="265">
                  <c:v>771.11900000000014</c:v>
                </c:pt>
                <c:pt idx="266">
                  <c:v>760.53899999999999</c:v>
                </c:pt>
                <c:pt idx="267">
                  <c:v>750.10399999999993</c:v>
                </c:pt>
                <c:pt idx="268">
                  <c:v>739.81200000000001</c:v>
                </c:pt>
                <c:pt idx="269">
                  <c:v>729.66100000000006</c:v>
                </c:pt>
                <c:pt idx="270">
                  <c:v>719.65000000000009</c:v>
                </c:pt>
                <c:pt idx="271">
                  <c:v>709.77600000000007</c:v>
                </c:pt>
                <c:pt idx="272">
                  <c:v>700.03699999999992</c:v>
                </c:pt>
                <c:pt idx="273">
                  <c:v>690.43300000000011</c:v>
                </c:pt>
                <c:pt idx="274">
                  <c:v>680.96</c:v>
                </c:pt>
                <c:pt idx="275">
                  <c:v>671.61599999999999</c:v>
                </c:pt>
                <c:pt idx="276">
                  <c:v>662.40100000000007</c:v>
                </c:pt>
                <c:pt idx="277">
                  <c:v>653.3130000000001</c:v>
                </c:pt>
                <c:pt idx="278">
                  <c:v>644.34900000000016</c:v>
                </c:pt>
                <c:pt idx="279">
                  <c:v>635.50800000000015</c:v>
                </c:pt>
                <c:pt idx="280">
                  <c:v>626.78899999999999</c:v>
                </c:pt>
                <c:pt idx="281">
                  <c:v>618.18899999999996</c:v>
                </c:pt>
                <c:pt idx="282">
                  <c:v>609.70699999999999</c:v>
                </c:pt>
                <c:pt idx="283">
                  <c:v>601.34199999999998</c:v>
                </c:pt>
                <c:pt idx="284">
                  <c:v>593.09100000000001</c:v>
                </c:pt>
                <c:pt idx="285">
                  <c:v>584.95300000000009</c:v>
                </c:pt>
                <c:pt idx="286">
                  <c:v>576.928</c:v>
                </c:pt>
                <c:pt idx="287">
                  <c:v>569.01200000000006</c:v>
                </c:pt>
                <c:pt idx="288">
                  <c:v>561.20499999999993</c:v>
                </c:pt>
                <c:pt idx="289">
                  <c:v>553.505</c:v>
                </c:pt>
                <c:pt idx="290">
                  <c:v>545.91</c:v>
                </c:pt>
                <c:pt idx="291">
                  <c:v>538.42000000000007</c:v>
                </c:pt>
                <c:pt idx="292">
                  <c:v>531.03300000000024</c:v>
                </c:pt>
                <c:pt idx="293">
                  <c:v>523.74700000000007</c:v>
                </c:pt>
                <c:pt idx="294">
                  <c:v>516.56100000000004</c:v>
                </c:pt>
                <c:pt idx="295">
                  <c:v>509.47300000000007</c:v>
                </c:pt>
                <c:pt idx="296">
                  <c:v>502.48300000000012</c:v>
                </c:pt>
                <c:pt idx="297">
                  <c:v>495.58900000000006</c:v>
                </c:pt>
                <c:pt idx="298">
                  <c:v>488.78900000000004</c:v>
                </c:pt>
                <c:pt idx="299">
                  <c:v>482.08200000000011</c:v>
                </c:pt>
                <c:pt idx="300">
                  <c:v>475.46799999999996</c:v>
                </c:pt>
                <c:pt idx="301">
                  <c:v>468.94400000000007</c:v>
                </c:pt>
                <c:pt idx="302">
                  <c:v>462.51</c:v>
                </c:pt>
                <c:pt idx="303">
                  <c:v>456.16400000000004</c:v>
                </c:pt>
                <c:pt idx="304">
                  <c:v>449.90500000000003</c:v>
                </c:pt>
                <c:pt idx="305">
                  <c:v>443.73299999999995</c:v>
                </c:pt>
                <c:pt idx="306">
                  <c:v>437.64400000000006</c:v>
                </c:pt>
                <c:pt idx="307">
                  <c:v>431.64</c:v>
                </c:pt>
                <c:pt idx="308">
                  <c:v>425.71700000000004</c:v>
                </c:pt>
                <c:pt idx="309">
                  <c:v>419.87600000000003</c:v>
                </c:pt>
                <c:pt idx="310">
                  <c:v>414.11500000000007</c:v>
                </c:pt>
                <c:pt idx="311">
                  <c:v>408.43300000000011</c:v>
                </c:pt>
                <c:pt idx="312">
                  <c:v>402.83</c:v>
                </c:pt>
                <c:pt idx="313">
                  <c:v>397.30200000000008</c:v>
                </c:pt>
                <c:pt idx="314">
                  <c:v>391.85100000000006</c:v>
                </c:pt>
                <c:pt idx="315">
                  <c:v>386.47500000000014</c:v>
                </c:pt>
                <c:pt idx="316">
                  <c:v>381.17200000000003</c:v>
                </c:pt>
                <c:pt idx="317">
                  <c:v>375.94200000000001</c:v>
                </c:pt>
                <c:pt idx="318">
                  <c:v>370.78400000000005</c:v>
                </c:pt>
                <c:pt idx="319">
                  <c:v>365.697</c:v>
                </c:pt>
                <c:pt idx="320">
                  <c:v>360.67899999999997</c:v>
                </c:pt>
                <c:pt idx="321">
                  <c:v>355.73100000000005</c:v>
                </c:pt>
                <c:pt idx="322">
                  <c:v>350.85000000000014</c:v>
                </c:pt>
                <c:pt idx="323">
                  <c:v>346.036</c:v>
                </c:pt>
                <c:pt idx="324">
                  <c:v>341.28800000000001</c:v>
                </c:pt>
                <c:pt idx="325">
                  <c:v>336.60599999999999</c:v>
                </c:pt>
                <c:pt idx="326">
                  <c:v>331.98700000000008</c:v>
                </c:pt>
                <c:pt idx="327">
                  <c:v>327.43200000000002</c:v>
                </c:pt>
                <c:pt idx="328">
                  <c:v>322.94</c:v>
                </c:pt>
                <c:pt idx="329">
                  <c:v>318.50900000000007</c:v>
                </c:pt>
                <c:pt idx="330">
                  <c:v>314.13900000000007</c:v>
                </c:pt>
                <c:pt idx="331">
                  <c:v>309.82800000000003</c:v>
                </c:pt>
                <c:pt idx="332">
                  <c:v>305.57700000000011</c:v>
                </c:pt>
                <c:pt idx="333">
                  <c:v>301.38499999999999</c:v>
                </c:pt>
                <c:pt idx="334">
                  <c:v>297.25</c:v>
                </c:pt>
                <c:pt idx="335">
                  <c:v>293.17100000000005</c:v>
                </c:pt>
                <c:pt idx="336">
                  <c:v>289.14899999999994</c:v>
                </c:pt>
                <c:pt idx="337">
                  <c:v>285.18100000000004</c:v>
                </c:pt>
                <c:pt idx="338">
                  <c:v>281.26900000000006</c:v>
                </c:pt>
                <c:pt idx="339">
                  <c:v>277.40899999999999</c:v>
                </c:pt>
                <c:pt idx="340">
                  <c:v>273.60299999999995</c:v>
                </c:pt>
                <c:pt idx="341">
                  <c:v>269.84900000000005</c:v>
                </c:pt>
                <c:pt idx="342">
                  <c:v>266.14700000000005</c:v>
                </c:pt>
                <c:pt idx="343">
                  <c:v>262.49500000000006</c:v>
                </c:pt>
                <c:pt idx="344">
                  <c:v>258.89400000000006</c:v>
                </c:pt>
                <c:pt idx="345">
                  <c:v>255.34100000000001</c:v>
                </c:pt>
                <c:pt idx="346">
                  <c:v>251.83800000000002</c:v>
                </c:pt>
                <c:pt idx="347">
                  <c:v>248.38300000000001</c:v>
                </c:pt>
                <c:pt idx="348">
                  <c:v>244.97499999999997</c:v>
                </c:pt>
                <c:pt idx="349">
                  <c:v>241.614</c:v>
                </c:pt>
                <c:pt idx="350">
                  <c:v>238.29799999999997</c:v>
                </c:pt>
                <c:pt idx="351">
                  <c:v>235.02899999999997</c:v>
                </c:pt>
                <c:pt idx="352">
                  <c:v>231.80400000000006</c:v>
                </c:pt>
                <c:pt idx="353">
                  <c:v>228.62400000000005</c:v>
                </c:pt>
                <c:pt idx="354">
                  <c:v>225.48700000000002</c:v>
                </c:pt>
                <c:pt idx="355">
                  <c:v>222.39300000000003</c:v>
                </c:pt>
                <c:pt idx="356">
                  <c:v>219.34200000000001</c:v>
                </c:pt>
                <c:pt idx="357">
                  <c:v>216.33199999999999</c:v>
                </c:pt>
                <c:pt idx="358">
                  <c:v>213.36400000000006</c:v>
                </c:pt>
                <c:pt idx="359">
                  <c:v>210.43700000000004</c:v>
                </c:pt>
                <c:pt idx="360">
                  <c:v>207.54900000000004</c:v>
                </c:pt>
                <c:pt idx="361">
                  <c:v>204.70200000000003</c:v>
                </c:pt>
                <c:pt idx="362">
                  <c:v>201.89300000000003</c:v>
                </c:pt>
                <c:pt idx="363">
                  <c:v>199.12299999999999</c:v>
                </c:pt>
                <c:pt idx="364">
                  <c:v>196.39099999999999</c:v>
                </c:pt>
                <c:pt idx="365">
                  <c:v>193.69600000000003</c:v>
                </c:pt>
                <c:pt idx="366">
                  <c:v>191.03899999999999</c:v>
                </c:pt>
                <c:pt idx="367">
                  <c:v>188.41800000000001</c:v>
                </c:pt>
                <c:pt idx="368">
                  <c:v>185.83200000000002</c:v>
                </c:pt>
                <c:pt idx="369">
                  <c:v>183.28299999999996</c:v>
                </c:pt>
                <c:pt idx="370">
                  <c:v>180.768</c:v>
                </c:pt>
                <c:pt idx="371">
                  <c:v>178.28800000000001</c:v>
                </c:pt>
                <c:pt idx="372">
                  <c:v>175.84100000000001</c:v>
                </c:pt>
                <c:pt idx="373">
                  <c:v>173.42900000000003</c:v>
                </c:pt>
                <c:pt idx="374">
                  <c:v>171.04900000000004</c:v>
                </c:pt>
                <c:pt idx="375">
                  <c:v>168.702</c:v>
                </c:pt>
                <c:pt idx="376">
                  <c:v>166.38800000000003</c:v>
                </c:pt>
                <c:pt idx="377">
                  <c:v>164.10499999999999</c:v>
                </c:pt>
                <c:pt idx="378">
                  <c:v>161.85300000000004</c:v>
                </c:pt>
                <c:pt idx="379">
                  <c:v>159.63200000000001</c:v>
                </c:pt>
                <c:pt idx="380">
                  <c:v>157.44200000000001</c:v>
                </c:pt>
                <c:pt idx="381">
                  <c:v>155.28200000000004</c:v>
                </c:pt>
                <c:pt idx="382">
                  <c:v>153.15200000000002</c:v>
                </c:pt>
                <c:pt idx="383">
                  <c:v>151.05000000000001</c:v>
                </c:pt>
                <c:pt idx="384">
                  <c:v>148.97800000000004</c:v>
                </c:pt>
                <c:pt idx="385">
                  <c:v>146.934</c:v>
                </c:pt>
                <c:pt idx="386">
                  <c:v>144.91800000000001</c:v>
                </c:pt>
                <c:pt idx="387">
                  <c:v>142.929</c:v>
                </c:pt>
                <c:pt idx="388">
                  <c:v>140.96800000000002</c:v>
                </c:pt>
                <c:pt idx="389">
                  <c:v>139.03399999999999</c:v>
                </c:pt>
                <c:pt idx="390">
                  <c:v>137.126</c:v>
                </c:pt>
                <c:pt idx="391">
                  <c:v>135.245</c:v>
                </c:pt>
                <c:pt idx="392">
                  <c:v>133.38900000000001</c:v>
                </c:pt>
                <c:pt idx="393">
                  <c:v>131.559</c:v>
                </c:pt>
                <c:pt idx="394">
                  <c:v>129.75399999999999</c:v>
                </c:pt>
                <c:pt idx="395">
                  <c:v>127.974</c:v>
                </c:pt>
                <c:pt idx="396">
                  <c:v>126.21800000000003</c:v>
                </c:pt>
                <c:pt idx="397">
                  <c:v>124.48600000000002</c:v>
                </c:pt>
                <c:pt idx="398">
                  <c:v>122.77800000000002</c:v>
                </c:pt>
                <c:pt idx="399">
                  <c:v>121.09400000000001</c:v>
                </c:pt>
                <c:pt idx="400">
                  <c:v>119.43199999999999</c:v>
                </c:pt>
                <c:pt idx="401">
                  <c:v>117.79300000000003</c:v>
                </c:pt>
                <c:pt idx="402">
                  <c:v>116.17700000000004</c:v>
                </c:pt>
                <c:pt idx="403">
                  <c:v>114.58300000000001</c:v>
                </c:pt>
                <c:pt idx="404">
                  <c:v>113.01100000000001</c:v>
                </c:pt>
                <c:pt idx="405">
                  <c:v>111.461</c:v>
                </c:pt>
                <c:pt idx="406">
                  <c:v>109.931</c:v>
                </c:pt>
                <c:pt idx="407">
                  <c:v>108.423</c:v>
                </c:pt>
                <c:pt idx="408">
                  <c:v>106.935</c:v>
                </c:pt>
                <c:pt idx="409">
                  <c:v>105.46800000000003</c:v>
                </c:pt>
                <c:pt idx="410">
                  <c:v>104.021</c:v>
                </c:pt>
                <c:pt idx="411">
                  <c:v>102.59399999999998</c:v>
                </c:pt>
                <c:pt idx="412">
                  <c:v>101.18600000000001</c:v>
                </c:pt>
                <c:pt idx="413">
                  <c:v>99.797899999999984</c:v>
                </c:pt>
                <c:pt idx="414">
                  <c:v>98.428600000000017</c:v>
                </c:pt>
                <c:pt idx="415">
                  <c:v>97.07810000000002</c:v>
                </c:pt>
                <c:pt idx="416">
                  <c:v>95.746099999999998</c:v>
                </c:pt>
                <c:pt idx="417">
                  <c:v>94.432400000000001</c:v>
                </c:pt>
                <c:pt idx="418">
                  <c:v>93.136799999999994</c:v>
                </c:pt>
                <c:pt idx="419">
                  <c:v>91.858900000000034</c:v>
                </c:pt>
                <c:pt idx="420">
                  <c:v>90.598600000000019</c:v>
                </c:pt>
                <c:pt idx="421">
                  <c:v>89.355500000000021</c:v>
                </c:pt>
                <c:pt idx="422">
                  <c:v>88.129500000000007</c:v>
                </c:pt>
                <c:pt idx="423">
                  <c:v>86.920300000000012</c:v>
                </c:pt>
                <c:pt idx="424">
                  <c:v>85.727700000000013</c:v>
                </c:pt>
                <c:pt idx="425">
                  <c:v>84.551500000000019</c:v>
                </c:pt>
                <c:pt idx="426">
                  <c:v>83.391400000000004</c:v>
                </c:pt>
                <c:pt idx="427">
                  <c:v>82.247200000000007</c:v>
                </c:pt>
                <c:pt idx="428">
                  <c:v>81.118799999999993</c:v>
                </c:pt>
                <c:pt idx="429">
                  <c:v>80.005799999999979</c:v>
                </c:pt>
                <c:pt idx="430">
                  <c:v>78.908000000000001</c:v>
                </c:pt>
                <c:pt idx="431">
                  <c:v>77.825400000000016</c:v>
                </c:pt>
                <c:pt idx="432">
                  <c:v>76.757599999999982</c:v>
                </c:pt>
                <c:pt idx="433">
                  <c:v>75.704399999999993</c:v>
                </c:pt>
                <c:pt idx="434">
                  <c:v>74.665700000000015</c:v>
                </c:pt>
                <c:pt idx="435">
                  <c:v>73.641300000000015</c:v>
                </c:pt>
                <c:pt idx="436">
                  <c:v>72.630900000000011</c:v>
                </c:pt>
                <c:pt idx="437">
                  <c:v>71.63430000000001</c:v>
                </c:pt>
                <c:pt idx="438">
                  <c:v>70.651500000000013</c:v>
                </c:pt>
                <c:pt idx="439">
                  <c:v>69.682100000000005</c:v>
                </c:pt>
                <c:pt idx="440">
                  <c:v>68.725999999999985</c:v>
                </c:pt>
                <c:pt idx="441">
                  <c:v>67.783100000000005</c:v>
                </c:pt>
                <c:pt idx="442">
                  <c:v>66.853099999999998</c:v>
                </c:pt>
                <c:pt idx="443">
                  <c:v>65.9358</c:v>
                </c:pt>
                <c:pt idx="444">
                  <c:v>65.031100000000009</c:v>
                </c:pt>
                <c:pt idx="445">
                  <c:v>64.138900000000007</c:v>
                </c:pt>
                <c:pt idx="446">
                  <c:v>63.258800000000001</c:v>
                </c:pt>
                <c:pt idx="447">
                  <c:v>62.390900000000009</c:v>
                </c:pt>
                <c:pt idx="448">
                  <c:v>61.534899999999993</c:v>
                </c:pt>
                <c:pt idx="449">
                  <c:v>60.690600000000003</c:v>
                </c:pt>
                <c:pt idx="450">
                  <c:v>59.857900000000001</c:v>
                </c:pt>
                <c:pt idx="451">
                  <c:v>59.036599999999993</c:v>
                </c:pt>
                <c:pt idx="452">
                  <c:v>58.226600000000005</c:v>
                </c:pt>
                <c:pt idx="453">
                  <c:v>57.427700000000009</c:v>
                </c:pt>
                <c:pt idx="454">
                  <c:v>56.639699999999998</c:v>
                </c:pt>
                <c:pt idx="455">
                  <c:v>55.862600000000008</c:v>
                </c:pt>
                <c:pt idx="456">
                  <c:v>55.09620000000001</c:v>
                </c:pt>
                <c:pt idx="457">
                  <c:v>54.340200000000017</c:v>
                </c:pt>
                <c:pt idx="458">
                  <c:v>53.594599999999986</c:v>
                </c:pt>
                <c:pt idx="459">
                  <c:v>52.859300000000012</c:v>
                </c:pt>
                <c:pt idx="460">
                  <c:v>52.134</c:v>
                </c:pt>
                <c:pt idx="461">
                  <c:v>51.418700000000001</c:v>
                </c:pt>
                <c:pt idx="462">
                  <c:v>50.713200000000001</c:v>
                </c:pt>
                <c:pt idx="463">
                  <c:v>50.017400000000002</c:v>
                </c:pt>
                <c:pt idx="464">
                  <c:v>49.331200000000017</c:v>
                </c:pt>
                <c:pt idx="465">
                  <c:v>48.654300000000006</c:v>
                </c:pt>
                <c:pt idx="466">
                  <c:v>47.986699999999999</c:v>
                </c:pt>
                <c:pt idx="467">
                  <c:v>47.328299999999999</c:v>
                </c:pt>
                <c:pt idx="468">
                  <c:v>46.679000000000002</c:v>
                </c:pt>
                <c:pt idx="469">
                  <c:v>46.038499999999999</c:v>
                </c:pt>
                <c:pt idx="470">
                  <c:v>45.406800000000011</c:v>
                </c:pt>
                <c:pt idx="471">
                  <c:v>44.783799999999999</c:v>
                </c:pt>
                <c:pt idx="472">
                  <c:v>44.169399999999996</c:v>
                </c:pt>
                <c:pt idx="473">
                  <c:v>43.563400000000001</c:v>
                </c:pt>
                <c:pt idx="474">
                  <c:v>42.965600000000009</c:v>
                </c:pt>
                <c:pt idx="475">
                  <c:v>42.376100000000008</c:v>
                </c:pt>
                <c:pt idx="476">
                  <c:v>41.794699999999999</c:v>
                </c:pt>
                <c:pt idx="477">
                  <c:v>41.221299999999999</c:v>
                </c:pt>
                <c:pt idx="478">
                  <c:v>40.655700000000003</c:v>
                </c:pt>
                <c:pt idx="479">
                  <c:v>40.09790000000001</c:v>
                </c:pt>
                <c:pt idx="480">
                  <c:v>39.547699999999999</c:v>
                </c:pt>
                <c:pt idx="481">
                  <c:v>39.005100000000006</c:v>
                </c:pt>
                <c:pt idx="482">
                  <c:v>38.469900000000003</c:v>
                </c:pt>
                <c:pt idx="483">
                  <c:v>37.942100000000011</c:v>
                </c:pt>
                <c:pt idx="484">
                  <c:v>37.421500000000009</c:v>
                </c:pt>
                <c:pt idx="485">
                  <c:v>36.90809999999999</c:v>
                </c:pt>
                <c:pt idx="486">
                  <c:v>36.401700000000005</c:v>
                </c:pt>
                <c:pt idx="487">
                  <c:v>35.902200000000001</c:v>
                </c:pt>
                <c:pt idx="488">
                  <c:v>35.409599999999998</c:v>
                </c:pt>
                <c:pt idx="489">
                  <c:v>34.923800000000007</c:v>
                </c:pt>
                <c:pt idx="490">
                  <c:v>34.444600000000008</c:v>
                </c:pt>
                <c:pt idx="491">
                  <c:v>33.971999999999994</c:v>
                </c:pt>
                <c:pt idx="492">
                  <c:v>33.505900000000004</c:v>
                </c:pt>
                <c:pt idx="493">
                  <c:v>33.046200000000006</c:v>
                </c:pt>
                <c:pt idx="494">
                  <c:v>32.592799999999997</c:v>
                </c:pt>
                <c:pt idx="495">
                  <c:v>32.145600000000002</c:v>
                </c:pt>
                <c:pt idx="496">
                  <c:v>31.704500000000003</c:v>
                </c:pt>
                <c:pt idx="497">
                  <c:v>31.269499999999997</c:v>
                </c:pt>
                <c:pt idx="498">
                  <c:v>30.840499999999995</c:v>
                </c:pt>
                <c:pt idx="499">
                  <c:v>30.417300000000004</c:v>
                </c:pt>
                <c:pt idx="500">
                  <c:v>30</c:v>
                </c:pt>
                <c:pt idx="501">
                  <c:v>24.847500000000004</c:v>
                </c:pt>
                <c:pt idx="502">
                  <c:v>16.565000000000001</c:v>
                </c:pt>
                <c:pt idx="503">
                  <c:v>12.423750000000002</c:v>
                </c:pt>
                <c:pt idx="504">
                  <c:v>9.9390000000000018</c:v>
                </c:pt>
                <c:pt idx="505">
                  <c:v>8.2825000000000006</c:v>
                </c:pt>
                <c:pt idx="506">
                  <c:v>7.099285714285716</c:v>
                </c:pt>
                <c:pt idx="507">
                  <c:v>6.2118750000000009</c:v>
                </c:pt>
                <c:pt idx="508">
                  <c:v>5.5216666666666683</c:v>
                </c:pt>
                <c:pt idx="509">
                  <c:v>4.9695000000000009</c:v>
                </c:pt>
                <c:pt idx="510">
                  <c:v>4.5177272727272735</c:v>
                </c:pt>
                <c:pt idx="511">
                  <c:v>4.3138020833333339</c:v>
                </c:pt>
                <c:pt idx="512">
                  <c:v>4.1412500000000003</c:v>
                </c:pt>
                <c:pt idx="513">
                  <c:v>4.0076612903225808</c:v>
                </c:pt>
                <c:pt idx="514">
                  <c:v>3.8824218750000004</c:v>
                </c:pt>
                <c:pt idx="515">
                  <c:v>3.764772727272728</c:v>
                </c:pt>
                <c:pt idx="516">
                  <c:v>3.6540441176470591</c:v>
                </c:pt>
                <c:pt idx="517">
                  <c:v>3.549642857142858</c:v>
                </c:pt>
                <c:pt idx="518">
                  <c:v>3.4510416666666668</c:v>
                </c:pt>
                <c:pt idx="519">
                  <c:v>3.357770270270271</c:v>
                </c:pt>
                <c:pt idx="520">
                  <c:v>3.2694078947368426</c:v>
                </c:pt>
                <c:pt idx="521">
                  <c:v>3.1855769230769231</c:v>
                </c:pt>
                <c:pt idx="522">
                  <c:v>3.1059375000000005</c:v>
                </c:pt>
                <c:pt idx="523">
                  <c:v>3.0301829268292684</c:v>
                </c:pt>
                <c:pt idx="524">
                  <c:v>2.9580357142857148</c:v>
                </c:pt>
                <c:pt idx="525">
                  <c:v>2.8892441860465121</c:v>
                </c:pt>
                <c:pt idx="526">
                  <c:v>2.823579545454546</c:v>
                </c:pt>
                <c:pt idx="527">
                  <c:v>2.7608333333333341</c:v>
                </c:pt>
                <c:pt idx="528">
                  <c:v>2.7008152173913045</c:v>
                </c:pt>
                <c:pt idx="529">
                  <c:v>2.6433510638297877</c:v>
                </c:pt>
                <c:pt idx="530">
                  <c:v>2.5882812500000001</c:v>
                </c:pt>
                <c:pt idx="531">
                  <c:v>2.5354591836734697</c:v>
                </c:pt>
                <c:pt idx="532">
                  <c:v>2.4847500000000005</c:v>
                </c:pt>
                <c:pt idx="533">
                  <c:v>2.4360294117647059</c:v>
                </c:pt>
                <c:pt idx="534">
                  <c:v>2.3891826923076929</c:v>
                </c:pt>
                <c:pt idx="535">
                  <c:v>2.344103773584906</c:v>
                </c:pt>
                <c:pt idx="536">
                  <c:v>2.3006944444444448</c:v>
                </c:pt>
                <c:pt idx="537">
                  <c:v>2.2588636363636367</c:v>
                </c:pt>
                <c:pt idx="538">
                  <c:v>2.2185267857142859</c:v>
                </c:pt>
                <c:pt idx="539">
                  <c:v>2.179605263157895</c:v>
                </c:pt>
                <c:pt idx="540">
                  <c:v>2.1420258620689654</c:v>
                </c:pt>
                <c:pt idx="541">
                  <c:v>2.1057203389830512</c:v>
                </c:pt>
                <c:pt idx="542">
                  <c:v>2.0706250000000002</c:v>
                </c:pt>
                <c:pt idx="543">
                  <c:v>2.036680327868853</c:v>
                </c:pt>
                <c:pt idx="544">
                  <c:v>2.0038306451612904</c:v>
                </c:pt>
                <c:pt idx="545">
                  <c:v>1.9720238095238096</c:v>
                </c:pt>
                <c:pt idx="546">
                  <c:v>1.9412109375000002</c:v>
                </c:pt>
                <c:pt idx="547">
                  <c:v>1.911346153846154</c:v>
                </c:pt>
                <c:pt idx="548">
                  <c:v>1.882386363636364</c:v>
                </c:pt>
                <c:pt idx="549">
                  <c:v>1.8542910447761194</c:v>
                </c:pt>
                <c:pt idx="550">
                  <c:v>1.8270220588235295</c:v>
                </c:pt>
                <c:pt idx="551">
                  <c:v>1.8005434782608698</c:v>
                </c:pt>
                <c:pt idx="552">
                  <c:v>1.774821428571429</c:v>
                </c:pt>
                <c:pt idx="553">
                  <c:v>1.7498239436619722</c:v>
                </c:pt>
                <c:pt idx="554">
                  <c:v>1.7255208333333334</c:v>
                </c:pt>
                <c:pt idx="555">
                  <c:v>1.7018835616438357</c:v>
                </c:pt>
                <c:pt idx="556">
                  <c:v>1.6788851351351355</c:v>
                </c:pt>
                <c:pt idx="557">
                  <c:v>1.6565000000000005</c:v>
                </c:pt>
                <c:pt idx="558">
                  <c:v>1.6347039473684213</c:v>
                </c:pt>
                <c:pt idx="559">
                  <c:v>1.6134740259740261</c:v>
                </c:pt>
                <c:pt idx="560">
                  <c:v>1.5927884615384615</c:v>
                </c:pt>
                <c:pt idx="561">
                  <c:v>1.5726265822784813</c:v>
                </c:pt>
                <c:pt idx="562">
                  <c:v>1.5529687500000002</c:v>
                </c:pt>
                <c:pt idx="563">
                  <c:v>1.5337962962962965</c:v>
                </c:pt>
                <c:pt idx="564">
                  <c:v>1.5150914634146342</c:v>
                </c:pt>
                <c:pt idx="565">
                  <c:v>1.4968373493975904</c:v>
                </c:pt>
                <c:pt idx="566">
                  <c:v>1.4790178571428574</c:v>
                </c:pt>
                <c:pt idx="567">
                  <c:v>1.4616176470588238</c:v>
                </c:pt>
                <c:pt idx="568">
                  <c:v>1.4446220930232561</c:v>
                </c:pt>
                <c:pt idx="569">
                  <c:v>1.4280172413793104</c:v>
                </c:pt>
                <c:pt idx="570">
                  <c:v>1.411789772727273</c:v>
                </c:pt>
                <c:pt idx="571">
                  <c:v>1.395926966292135</c:v>
                </c:pt>
                <c:pt idx="572">
                  <c:v>1.3804166666666671</c:v>
                </c:pt>
                <c:pt idx="573">
                  <c:v>1.365247252747253</c:v>
                </c:pt>
                <c:pt idx="574">
                  <c:v>1.3504076086956522</c:v>
                </c:pt>
                <c:pt idx="575">
                  <c:v>1.3358870967741938</c:v>
                </c:pt>
                <c:pt idx="576">
                  <c:v>1.3216755319148938</c:v>
                </c:pt>
                <c:pt idx="577">
                  <c:v>1.3077631578947371</c:v>
                </c:pt>
                <c:pt idx="578">
                  <c:v>1.294140625</c:v>
                </c:pt>
                <c:pt idx="579">
                  <c:v>1.2807989690721651</c:v>
                </c:pt>
                <c:pt idx="580">
                  <c:v>1.2677295918367348</c:v>
                </c:pt>
                <c:pt idx="581">
                  <c:v>1.2549242424242426</c:v>
                </c:pt>
                <c:pt idx="582">
                  <c:v>1.2423750000000002</c:v>
                </c:pt>
                <c:pt idx="583">
                  <c:v>1.2300742574257426</c:v>
                </c:pt>
                <c:pt idx="584">
                  <c:v>1.2180147058823529</c:v>
                </c:pt>
                <c:pt idx="585">
                  <c:v>1.2061893203883496</c:v>
                </c:pt>
                <c:pt idx="586">
                  <c:v>1.1945913461538464</c:v>
                </c:pt>
                <c:pt idx="587">
                  <c:v>1.183214285714286</c:v>
                </c:pt>
                <c:pt idx="588">
                  <c:v>1.172051886792453</c:v>
                </c:pt>
                <c:pt idx="589">
                  <c:v>1.1610981308411217</c:v>
                </c:pt>
                <c:pt idx="590">
                  <c:v>1.1503472222222224</c:v>
                </c:pt>
                <c:pt idx="591">
                  <c:v>1.1397935779816515</c:v>
                </c:pt>
                <c:pt idx="592">
                  <c:v>1.1294318181818184</c:v>
                </c:pt>
                <c:pt idx="593">
                  <c:v>1.1192567567567568</c:v>
                </c:pt>
                <c:pt idx="594">
                  <c:v>1.1092633928571429</c:v>
                </c:pt>
                <c:pt idx="595">
                  <c:v>1.0994469026548674</c:v>
                </c:pt>
                <c:pt idx="596">
                  <c:v>1.0898026315789475</c:v>
                </c:pt>
                <c:pt idx="597">
                  <c:v>1.0803260869565221</c:v>
                </c:pt>
                <c:pt idx="598">
                  <c:v>1.0710129310344827</c:v>
                </c:pt>
                <c:pt idx="599">
                  <c:v>1.0618589743589746</c:v>
                </c:pt>
                <c:pt idx="600">
                  <c:v>1.0528601694915256</c:v>
                </c:pt>
                <c:pt idx="601">
                  <c:v>1.0440126050420169</c:v>
                </c:pt>
                <c:pt idx="602">
                  <c:v>1.0353125000000001</c:v>
                </c:pt>
                <c:pt idx="603">
                  <c:v>1.0267561983471074</c:v>
                </c:pt>
                <c:pt idx="604">
                  <c:v>1.0183401639344265</c:v>
                </c:pt>
                <c:pt idx="605">
                  <c:v>1.0100609756097565</c:v>
                </c:pt>
                <c:pt idx="606">
                  <c:v>1.0019153225806452</c:v>
                </c:pt>
                <c:pt idx="607">
                  <c:v>0.99390000000000012</c:v>
                </c:pt>
                <c:pt idx="608">
                  <c:v>0.98601190476190481</c:v>
                </c:pt>
                <c:pt idx="609">
                  <c:v>0.9782480314960631</c:v>
                </c:pt>
                <c:pt idx="610">
                  <c:v>0.97060546875000009</c:v>
                </c:pt>
                <c:pt idx="611">
                  <c:v>0.9630813953488373</c:v>
                </c:pt>
                <c:pt idx="612">
                  <c:v>0.95567307692307701</c:v>
                </c:pt>
                <c:pt idx="613">
                  <c:v>0.94837786259542001</c:v>
                </c:pt>
                <c:pt idx="614">
                  <c:v>0.94119318181818201</c:v>
                </c:pt>
                <c:pt idx="615">
                  <c:v>0.93411654135338351</c:v>
                </c:pt>
                <c:pt idx="616">
                  <c:v>0.9271455223880597</c:v>
                </c:pt>
                <c:pt idx="617">
                  <c:v>0.92027777777777786</c:v>
                </c:pt>
                <c:pt idx="618">
                  <c:v>0.91351102941176476</c:v>
                </c:pt>
                <c:pt idx="619">
                  <c:v>0.90684306569343087</c:v>
                </c:pt>
                <c:pt idx="620">
                  <c:v>0.9002717391304349</c:v>
                </c:pt>
                <c:pt idx="621">
                  <c:v>0.89379496402877723</c:v>
                </c:pt>
                <c:pt idx="622">
                  <c:v>0.8874107142857145</c:v>
                </c:pt>
                <c:pt idx="623">
                  <c:v>0.88111702127659597</c:v>
                </c:pt>
                <c:pt idx="624">
                  <c:v>0.87491197183098612</c:v>
                </c:pt>
                <c:pt idx="625">
                  <c:v>0.86879370629370634</c:v>
                </c:pt>
                <c:pt idx="626">
                  <c:v>0.8627604166666667</c:v>
                </c:pt>
                <c:pt idx="627">
                  <c:v>0.85681034482758633</c:v>
                </c:pt>
              </c:numCache>
            </c:numRef>
          </c:xVal>
          <c:yVal>
            <c:numRef>
              <c:f>'Abs Coeff'!$I$5:$I$632</c:f>
              <c:numCache>
                <c:formatCode>General</c:formatCode>
                <c:ptCount val="628"/>
                <c:pt idx="0">
                  <c:v>3324.06</c:v>
                </c:pt>
                <c:pt idx="1">
                  <c:v>3200.55</c:v>
                </c:pt>
                <c:pt idx="2">
                  <c:v>3081.05</c:v>
                </c:pt>
                <c:pt idx="3">
                  <c:v>2965.5</c:v>
                </c:pt>
                <c:pt idx="4">
                  <c:v>2853.81</c:v>
                </c:pt>
                <c:pt idx="5">
                  <c:v>2745.89</c:v>
                </c:pt>
                <c:pt idx="6">
                  <c:v>2641.64</c:v>
                </c:pt>
                <c:pt idx="7">
                  <c:v>2540.96</c:v>
                </c:pt>
                <c:pt idx="8">
                  <c:v>2443.8000000000002</c:v>
                </c:pt>
                <c:pt idx="9">
                  <c:v>2350.0300000000002</c:v>
                </c:pt>
                <c:pt idx="10">
                  <c:v>2259.5700000000002</c:v>
                </c:pt>
                <c:pt idx="11">
                  <c:v>2172.3200000000002</c:v>
                </c:pt>
                <c:pt idx="12">
                  <c:v>2088.1799999999998</c:v>
                </c:pt>
                <c:pt idx="13">
                  <c:v>2007.09</c:v>
                </c:pt>
                <c:pt idx="14">
                  <c:v>1928.93</c:v>
                </c:pt>
                <c:pt idx="15">
                  <c:v>1853.63</c:v>
                </c:pt>
                <c:pt idx="16">
                  <c:v>1781.11</c:v>
                </c:pt>
                <c:pt idx="17">
                  <c:v>1711.26</c:v>
                </c:pt>
                <c:pt idx="18">
                  <c:v>1644</c:v>
                </c:pt>
                <c:pt idx="19">
                  <c:v>1579.25</c:v>
                </c:pt>
                <c:pt idx="20">
                  <c:v>1516.93</c:v>
                </c:pt>
                <c:pt idx="21">
                  <c:v>1456.96</c:v>
                </c:pt>
                <c:pt idx="22">
                  <c:v>1399.25</c:v>
                </c:pt>
                <c:pt idx="23">
                  <c:v>1343.75</c:v>
                </c:pt>
                <c:pt idx="24">
                  <c:v>1290.3699999999999</c:v>
                </c:pt>
                <c:pt idx="25">
                  <c:v>1239.02</c:v>
                </c:pt>
                <c:pt idx="26">
                  <c:v>1189.6500000000001</c:v>
                </c:pt>
                <c:pt idx="27">
                  <c:v>1142.18</c:v>
                </c:pt>
                <c:pt idx="28">
                  <c:v>1096.55</c:v>
                </c:pt>
                <c:pt idx="29">
                  <c:v>1052.69</c:v>
                </c:pt>
                <c:pt idx="30">
                  <c:v>1010.57</c:v>
                </c:pt>
                <c:pt idx="31">
                  <c:v>970.13699999999994</c:v>
                </c:pt>
                <c:pt idx="32">
                  <c:v>931.31100000000004</c:v>
                </c:pt>
                <c:pt idx="33">
                  <c:v>894.02200000000005</c:v>
                </c:pt>
                <c:pt idx="34">
                  <c:v>858.20799999999997</c:v>
                </c:pt>
                <c:pt idx="35">
                  <c:v>823.81200000000001</c:v>
                </c:pt>
                <c:pt idx="36">
                  <c:v>790.79100000000005</c:v>
                </c:pt>
                <c:pt idx="37">
                  <c:v>759.08600000000001</c:v>
                </c:pt>
                <c:pt idx="38">
                  <c:v>728.64700000000005</c:v>
                </c:pt>
                <c:pt idx="39">
                  <c:v>699.42</c:v>
                </c:pt>
                <c:pt idx="40">
                  <c:v>671.35799999999995</c:v>
                </c:pt>
                <c:pt idx="41">
                  <c:v>644.41899999999998</c:v>
                </c:pt>
                <c:pt idx="42">
                  <c:v>618.56299999999999</c:v>
                </c:pt>
                <c:pt idx="43">
                  <c:v>593.73699999999997</c:v>
                </c:pt>
                <c:pt idx="44">
                  <c:v>569.90599999999995</c:v>
                </c:pt>
                <c:pt idx="45">
                  <c:v>547.03300000000002</c:v>
                </c:pt>
                <c:pt idx="46">
                  <c:v>525.07799999999997</c:v>
                </c:pt>
                <c:pt idx="47">
                  <c:v>504.00400000000002</c:v>
                </c:pt>
                <c:pt idx="48">
                  <c:v>483.77699999999999</c:v>
                </c:pt>
                <c:pt idx="49">
                  <c:v>464.36599999999999</c:v>
                </c:pt>
                <c:pt idx="50">
                  <c:v>445.73200000000003</c:v>
                </c:pt>
                <c:pt idx="51">
                  <c:v>427.85700000000003</c:v>
                </c:pt>
                <c:pt idx="52">
                  <c:v>410.70499999999998</c:v>
                </c:pt>
                <c:pt idx="53">
                  <c:v>394.23700000000002</c:v>
                </c:pt>
                <c:pt idx="54">
                  <c:v>378.43700000000001</c:v>
                </c:pt>
                <c:pt idx="55">
                  <c:v>363.27100000000002</c:v>
                </c:pt>
                <c:pt idx="56">
                  <c:v>348.71100000000001</c:v>
                </c:pt>
                <c:pt idx="57">
                  <c:v>334.73899999999998</c:v>
                </c:pt>
                <c:pt idx="58">
                  <c:v>321.33199999999999</c:v>
                </c:pt>
                <c:pt idx="59">
                  <c:v>308.45999999999998</c:v>
                </c:pt>
                <c:pt idx="60">
                  <c:v>296.11099999999999</c:v>
                </c:pt>
                <c:pt idx="61">
                  <c:v>284.25799999999998</c:v>
                </c:pt>
                <c:pt idx="62">
                  <c:v>272.88200000000001</c:v>
                </c:pt>
                <c:pt idx="63">
                  <c:v>261.96300000000002</c:v>
                </c:pt>
                <c:pt idx="64">
                  <c:v>251.482</c:v>
                </c:pt>
                <c:pt idx="65">
                  <c:v>241.42699999999999</c:v>
                </c:pt>
                <c:pt idx="66">
                  <c:v>231.77699999999999</c:v>
                </c:pt>
                <c:pt idx="67">
                  <c:v>222.51400000000001</c:v>
                </c:pt>
                <c:pt idx="68">
                  <c:v>213.62299999999999</c:v>
                </c:pt>
                <c:pt idx="69">
                  <c:v>205.09100000000001</c:v>
                </c:pt>
                <c:pt idx="70">
                  <c:v>196.904</c:v>
                </c:pt>
                <c:pt idx="71">
                  <c:v>189.04599999999999</c:v>
                </c:pt>
                <c:pt idx="72">
                  <c:v>181.50299999999999</c:v>
                </c:pt>
                <c:pt idx="73">
                  <c:v>174.267</c:v>
                </c:pt>
                <c:pt idx="74">
                  <c:v>167.31899999999999</c:v>
                </c:pt>
                <c:pt idx="75">
                  <c:v>160.65299999999999</c:v>
                </c:pt>
                <c:pt idx="76">
                  <c:v>154.25299999999999</c:v>
                </c:pt>
                <c:pt idx="77">
                  <c:v>148.11099999999999</c:v>
                </c:pt>
                <c:pt idx="78">
                  <c:v>142.21700000000001</c:v>
                </c:pt>
                <c:pt idx="79">
                  <c:v>136.559</c:v>
                </c:pt>
                <c:pt idx="80">
                  <c:v>131.13</c:v>
                </c:pt>
                <c:pt idx="81">
                  <c:v>125.919</c:v>
                </c:pt>
                <c:pt idx="82">
                  <c:v>120.91800000000001</c:v>
                </c:pt>
                <c:pt idx="83">
                  <c:v>116.116</c:v>
                </c:pt>
                <c:pt idx="84">
                  <c:v>111.508</c:v>
                </c:pt>
                <c:pt idx="85">
                  <c:v>107.086</c:v>
                </c:pt>
                <c:pt idx="86">
                  <c:v>102.84099999999999</c:v>
                </c:pt>
                <c:pt idx="87">
                  <c:v>98.764399999999995</c:v>
                </c:pt>
                <c:pt idx="88">
                  <c:v>94.853999999999999</c:v>
                </c:pt>
                <c:pt idx="89">
                  <c:v>91.099100000000007</c:v>
                </c:pt>
                <c:pt idx="90">
                  <c:v>87.494399999999999</c:v>
                </c:pt>
                <c:pt idx="91">
                  <c:v>84.034599999999998</c:v>
                </c:pt>
                <c:pt idx="92">
                  <c:v>80.713499999999996</c:v>
                </c:pt>
                <c:pt idx="93">
                  <c:v>77.525000000000006</c:v>
                </c:pt>
                <c:pt idx="94">
                  <c:v>74.464600000000004</c:v>
                </c:pt>
                <c:pt idx="95">
                  <c:v>71.526600000000002</c:v>
                </c:pt>
                <c:pt idx="96">
                  <c:v>68.7059</c:v>
                </c:pt>
                <c:pt idx="97">
                  <c:v>65.998199999999997</c:v>
                </c:pt>
                <c:pt idx="98">
                  <c:v>63.398800000000001</c:v>
                </c:pt>
                <c:pt idx="99">
                  <c:v>60.902999999999999</c:v>
                </c:pt>
                <c:pt idx="100">
                  <c:v>58.507399999999997</c:v>
                </c:pt>
                <c:pt idx="101">
                  <c:v>56.207099999999997</c:v>
                </c:pt>
                <c:pt idx="102">
                  <c:v>53.998100000000001</c:v>
                </c:pt>
                <c:pt idx="103">
                  <c:v>51.8782</c:v>
                </c:pt>
                <c:pt idx="104">
                  <c:v>49.842799999999997</c:v>
                </c:pt>
                <c:pt idx="105">
                  <c:v>47.888100000000001</c:v>
                </c:pt>
                <c:pt idx="106">
                  <c:v>46.011499999999998</c:v>
                </c:pt>
                <c:pt idx="107">
                  <c:v>44.209899999999998</c:v>
                </c:pt>
                <c:pt idx="108">
                  <c:v>42.479500000000002</c:v>
                </c:pt>
                <c:pt idx="109">
                  <c:v>40.817799999999998</c:v>
                </c:pt>
                <c:pt idx="110">
                  <c:v>39.223300000000002</c:v>
                </c:pt>
                <c:pt idx="111">
                  <c:v>37.692599999999999</c:v>
                </c:pt>
                <c:pt idx="112">
                  <c:v>36.220500000000001</c:v>
                </c:pt>
                <c:pt idx="113">
                  <c:v>34.807899999999997</c:v>
                </c:pt>
                <c:pt idx="114">
                  <c:v>33.452399999999997</c:v>
                </c:pt>
                <c:pt idx="115">
                  <c:v>32.150399999999998</c:v>
                </c:pt>
                <c:pt idx="116">
                  <c:v>30.8996</c:v>
                </c:pt>
                <c:pt idx="117">
                  <c:v>29.6983</c:v>
                </c:pt>
                <c:pt idx="118">
                  <c:v>28.544799999999999</c:v>
                </c:pt>
                <c:pt idx="119">
                  <c:v>27.4374</c:v>
                </c:pt>
                <c:pt idx="120">
                  <c:v>26.3735</c:v>
                </c:pt>
                <c:pt idx="121">
                  <c:v>25.351700000000001</c:v>
                </c:pt>
                <c:pt idx="122">
                  <c:v>24.3703</c:v>
                </c:pt>
                <c:pt idx="123">
                  <c:v>23.427700000000002</c:v>
                </c:pt>
                <c:pt idx="124">
                  <c:v>22.522600000000001</c:v>
                </c:pt>
                <c:pt idx="125">
                  <c:v>21.653300000000002</c:v>
                </c:pt>
                <c:pt idx="126">
                  <c:v>20.818200000000001</c:v>
                </c:pt>
                <c:pt idx="127">
                  <c:v>20.016400000000001</c:v>
                </c:pt>
                <c:pt idx="128">
                  <c:v>19.245699999999999</c:v>
                </c:pt>
                <c:pt idx="129">
                  <c:v>18.505099999999999</c:v>
                </c:pt>
                <c:pt idx="130">
                  <c:v>17.7943</c:v>
                </c:pt>
                <c:pt idx="131">
                  <c:v>17.111599999999999</c:v>
                </c:pt>
                <c:pt idx="132">
                  <c:v>16.4557</c:v>
                </c:pt>
                <c:pt idx="133">
                  <c:v>15.8256</c:v>
                </c:pt>
                <c:pt idx="134">
                  <c:v>15.2201</c:v>
                </c:pt>
                <c:pt idx="135">
                  <c:v>14.6381</c:v>
                </c:pt>
                <c:pt idx="136">
                  <c:v>14.0794</c:v>
                </c:pt>
                <c:pt idx="137">
                  <c:v>13.5426</c:v>
                </c:pt>
                <c:pt idx="138">
                  <c:v>13.0267</c:v>
                </c:pt>
                <c:pt idx="139">
                  <c:v>12.5312</c:v>
                </c:pt>
                <c:pt idx="140">
                  <c:v>12.055099999999999</c:v>
                </c:pt>
                <c:pt idx="141">
                  <c:v>11.5975</c:v>
                </c:pt>
                <c:pt idx="142">
                  <c:v>11.157999999999999</c:v>
                </c:pt>
                <c:pt idx="143">
                  <c:v>10.735799999999999</c:v>
                </c:pt>
                <c:pt idx="144">
                  <c:v>10.329800000000001</c:v>
                </c:pt>
                <c:pt idx="145">
                  <c:v>9.9398700000000009</c:v>
                </c:pt>
                <c:pt idx="146">
                  <c:v>9.5651299999999999</c:v>
                </c:pt>
                <c:pt idx="147">
                  <c:v>9.2049000000000003</c:v>
                </c:pt>
                <c:pt idx="148">
                  <c:v>8.8587399999999992</c:v>
                </c:pt>
                <c:pt idx="149">
                  <c:v>8.5262100000000007</c:v>
                </c:pt>
                <c:pt idx="150">
                  <c:v>8.2064199999999996</c:v>
                </c:pt>
                <c:pt idx="151">
                  <c:v>7.89933</c:v>
                </c:pt>
                <c:pt idx="152">
                  <c:v>7.6041299999999996</c:v>
                </c:pt>
                <c:pt idx="153">
                  <c:v>7.3202800000000003</c:v>
                </c:pt>
                <c:pt idx="154">
                  <c:v>7.0474800000000002</c:v>
                </c:pt>
                <c:pt idx="155">
                  <c:v>6.7854299999999999</c:v>
                </c:pt>
                <c:pt idx="156">
                  <c:v>6.5333600000000001</c:v>
                </c:pt>
                <c:pt idx="157">
                  <c:v>6.2911799999999998</c:v>
                </c:pt>
                <c:pt idx="158">
                  <c:v>6.0584300000000004</c:v>
                </c:pt>
                <c:pt idx="159">
                  <c:v>5.8345200000000004</c:v>
                </c:pt>
                <c:pt idx="160">
                  <c:v>5.6193499999999998</c:v>
                </c:pt>
                <c:pt idx="161">
                  <c:v>5.4125800000000002</c:v>
                </c:pt>
                <c:pt idx="162">
                  <c:v>5.2137099999999998</c:v>
                </c:pt>
                <c:pt idx="163">
                  <c:v>5.0224599999999997</c:v>
                </c:pt>
                <c:pt idx="164">
                  <c:v>4.8388099999999996</c:v>
                </c:pt>
                <c:pt idx="165">
                  <c:v>4.6620900000000001</c:v>
                </c:pt>
                <c:pt idx="166">
                  <c:v>4.4922199999999997</c:v>
                </c:pt>
                <c:pt idx="167">
                  <c:v>4.3289099999999996</c:v>
                </c:pt>
                <c:pt idx="168">
                  <c:v>4.1718299999999999</c:v>
                </c:pt>
                <c:pt idx="169">
                  <c:v>4.0207300000000004</c:v>
                </c:pt>
                <c:pt idx="170">
                  <c:v>3.8755299999999999</c:v>
                </c:pt>
                <c:pt idx="171">
                  <c:v>3.7358600000000002</c:v>
                </c:pt>
                <c:pt idx="172">
                  <c:v>3.6016499999999998</c:v>
                </c:pt>
                <c:pt idx="173">
                  <c:v>3.4725600000000001</c:v>
                </c:pt>
                <c:pt idx="174">
                  <c:v>3.3483000000000001</c:v>
                </c:pt>
                <c:pt idx="175">
                  <c:v>3.2288399999999999</c:v>
                </c:pt>
                <c:pt idx="176">
                  <c:v>3.1140699999999999</c:v>
                </c:pt>
                <c:pt idx="177">
                  <c:v>3.0036</c:v>
                </c:pt>
                <c:pt idx="178">
                  <c:v>2.8972600000000002</c:v>
                </c:pt>
                <c:pt idx="179">
                  <c:v>2.79521</c:v>
                </c:pt>
                <c:pt idx="180">
                  <c:v>2.69693</c:v>
                </c:pt>
                <c:pt idx="181">
                  <c:v>2.6023700000000001</c:v>
                </c:pt>
                <c:pt idx="182">
                  <c:v>2.51145</c:v>
                </c:pt>
                <c:pt idx="183">
                  <c:v>2.4239799999999998</c:v>
                </c:pt>
                <c:pt idx="184">
                  <c:v>2.3397800000000002</c:v>
                </c:pt>
                <c:pt idx="185">
                  <c:v>2.2589000000000001</c:v>
                </c:pt>
                <c:pt idx="186">
                  <c:v>2.1810499999999999</c:v>
                </c:pt>
                <c:pt idx="187">
                  <c:v>2.1061899999999998</c:v>
                </c:pt>
                <c:pt idx="188">
                  <c:v>2.0341999999999998</c:v>
                </c:pt>
                <c:pt idx="189">
                  <c:v>1.96489</c:v>
                </c:pt>
                <c:pt idx="190">
                  <c:v>1.8981699999999999</c:v>
                </c:pt>
                <c:pt idx="191">
                  <c:v>1.8340399999999999</c:v>
                </c:pt>
                <c:pt idx="192">
                  <c:v>1.77233</c:v>
                </c:pt>
                <c:pt idx="193">
                  <c:v>1.7129099999999999</c:v>
                </c:pt>
                <c:pt idx="194">
                  <c:v>1.65652</c:v>
                </c:pt>
                <c:pt idx="195">
                  <c:v>1.6022000000000001</c:v>
                </c:pt>
                <c:pt idx="196">
                  <c:v>1.54979</c:v>
                </c:pt>
                <c:pt idx="197">
                  <c:v>1.4992700000000001</c:v>
                </c:pt>
                <c:pt idx="198">
                  <c:v>1.4504999999999999</c:v>
                </c:pt>
                <c:pt idx="199">
                  <c:v>1.4033199999999999</c:v>
                </c:pt>
                <c:pt idx="200">
                  <c:v>1.3576900000000001</c:v>
                </c:pt>
                <c:pt idx="201">
                  <c:v>1.3135600000000001</c:v>
                </c:pt>
                <c:pt idx="202">
                  <c:v>1.27085</c:v>
                </c:pt>
                <c:pt idx="203">
                  <c:v>13.8468</c:v>
                </c:pt>
                <c:pt idx="204">
                  <c:v>13.3026</c:v>
                </c:pt>
                <c:pt idx="205">
                  <c:v>12.7819</c:v>
                </c:pt>
                <c:pt idx="206">
                  <c:v>12.283899999999999</c:v>
                </c:pt>
                <c:pt idx="207">
                  <c:v>11.812200000000001</c:v>
                </c:pt>
                <c:pt idx="208">
                  <c:v>11.3659</c:v>
                </c:pt>
                <c:pt idx="209">
                  <c:v>10.936400000000001</c:v>
                </c:pt>
                <c:pt idx="210">
                  <c:v>10.523099999999999</c:v>
                </c:pt>
                <c:pt idx="211">
                  <c:v>10.125299999999999</c:v>
                </c:pt>
                <c:pt idx="212">
                  <c:v>9.7426899999999996</c:v>
                </c:pt>
                <c:pt idx="213">
                  <c:v>9.3746100000000006</c:v>
                </c:pt>
                <c:pt idx="214">
                  <c:v>9.0203699999999998</c:v>
                </c:pt>
                <c:pt idx="215">
                  <c:v>8.6796199999999999</c:v>
                </c:pt>
                <c:pt idx="216">
                  <c:v>8.3522599999999994</c:v>
                </c:pt>
                <c:pt idx="217">
                  <c:v>8.0378299999999996</c:v>
                </c:pt>
                <c:pt idx="218">
                  <c:v>7.7437699999999996</c:v>
                </c:pt>
                <c:pt idx="219">
                  <c:v>7.4607099999999997</c:v>
                </c:pt>
                <c:pt idx="220">
                  <c:v>7.18804</c:v>
                </c:pt>
                <c:pt idx="221">
                  <c:v>6.9255399999999998</c:v>
                </c:pt>
                <c:pt idx="222">
                  <c:v>6.6729700000000003</c:v>
                </c:pt>
                <c:pt idx="223">
                  <c:v>6.4300300000000004</c:v>
                </c:pt>
                <c:pt idx="224">
                  <c:v>6.1964300000000003</c:v>
                </c:pt>
                <c:pt idx="225">
                  <c:v>5.9712399999999999</c:v>
                </c:pt>
                <c:pt idx="226">
                  <c:v>5.7543800000000003</c:v>
                </c:pt>
                <c:pt idx="227">
                  <c:v>5.5454600000000003</c:v>
                </c:pt>
                <c:pt idx="228">
                  <c:v>5.3447899999999997</c:v>
                </c:pt>
                <c:pt idx="229">
                  <c:v>5.1519399999999997</c:v>
                </c:pt>
                <c:pt idx="230">
                  <c:v>4.9660599999999997</c:v>
                </c:pt>
                <c:pt idx="231">
                  <c:v>4.7868500000000003</c:v>
                </c:pt>
                <c:pt idx="232">
                  <c:v>4.6141199999999998</c:v>
                </c:pt>
                <c:pt idx="233">
                  <c:v>4.4478200000000001</c:v>
                </c:pt>
                <c:pt idx="234">
                  <c:v>4.2877599999999996</c:v>
                </c:pt>
                <c:pt idx="235">
                  <c:v>4.1336000000000004</c:v>
                </c:pt>
                <c:pt idx="236">
                  <c:v>3.9849999999999999</c:v>
                </c:pt>
                <c:pt idx="237">
                  <c:v>3.8417400000000002</c:v>
                </c:pt>
                <c:pt idx="238">
                  <c:v>3.7036600000000002</c:v>
                </c:pt>
                <c:pt idx="239">
                  <c:v>3.5706799999999999</c:v>
                </c:pt>
                <c:pt idx="240">
                  <c:v>3.4373399999999998</c:v>
                </c:pt>
                <c:pt idx="241">
                  <c:v>3.3029199999999999</c:v>
                </c:pt>
                <c:pt idx="242">
                  <c:v>3.17204</c:v>
                </c:pt>
                <c:pt idx="243">
                  <c:v>3.0463499999999999</c:v>
                </c:pt>
                <c:pt idx="244">
                  <c:v>2.9256600000000001</c:v>
                </c:pt>
                <c:pt idx="245">
                  <c:v>2.80972</c:v>
                </c:pt>
                <c:pt idx="246">
                  <c:v>2.69842</c:v>
                </c:pt>
                <c:pt idx="247">
                  <c:v>2.5916399999999999</c:v>
                </c:pt>
                <c:pt idx="248">
                  <c:v>2.48915</c:v>
                </c:pt>
                <c:pt idx="249">
                  <c:v>2.3907500000000002</c:v>
                </c:pt>
                <c:pt idx="250">
                  <c:v>2.2962400000000001</c:v>
                </c:pt>
                <c:pt idx="251">
                  <c:v>2.20546</c:v>
                </c:pt>
                <c:pt idx="252">
                  <c:v>2.1182799999999999</c:v>
                </c:pt>
                <c:pt idx="253">
                  <c:v>2.0345399999999998</c:v>
                </c:pt>
                <c:pt idx="254">
                  <c:v>1.9564299999999999</c:v>
                </c:pt>
                <c:pt idx="255">
                  <c:v>1.88452</c:v>
                </c:pt>
                <c:pt idx="256">
                  <c:v>1.81592</c:v>
                </c:pt>
                <c:pt idx="257">
                  <c:v>1.7498199999999999</c:v>
                </c:pt>
                <c:pt idx="258">
                  <c:v>1.6861299999999999</c:v>
                </c:pt>
                <c:pt idx="259">
                  <c:v>1.6247499999999999</c:v>
                </c:pt>
                <c:pt idx="260">
                  <c:v>1.5656000000000001</c:v>
                </c:pt>
                <c:pt idx="261">
                  <c:v>1.5086200000000001</c:v>
                </c:pt>
                <c:pt idx="262">
                  <c:v>1.4537100000000001</c:v>
                </c:pt>
                <c:pt idx="263">
                  <c:v>1.40263</c:v>
                </c:pt>
                <c:pt idx="264">
                  <c:v>1.35466</c:v>
                </c:pt>
                <c:pt idx="265">
                  <c:v>1.3087800000000001</c:v>
                </c:pt>
                <c:pt idx="266">
                  <c:v>1.2644500000000001</c:v>
                </c:pt>
                <c:pt idx="267">
                  <c:v>1.2216199999999999</c:v>
                </c:pt>
                <c:pt idx="268">
                  <c:v>1.18024</c:v>
                </c:pt>
                <c:pt idx="269">
                  <c:v>1.1402699999999999</c:v>
                </c:pt>
                <c:pt idx="270">
                  <c:v>1.10165</c:v>
                </c:pt>
                <c:pt idx="271">
                  <c:v>1.0643400000000001</c:v>
                </c:pt>
                <c:pt idx="272">
                  <c:v>1.0279700000000001</c:v>
                </c:pt>
                <c:pt idx="273">
                  <c:v>0.99202199999999996</c:v>
                </c:pt>
                <c:pt idx="274">
                  <c:v>0.95621299999999998</c:v>
                </c:pt>
                <c:pt idx="275">
                  <c:v>0.92169999999999996</c:v>
                </c:pt>
                <c:pt idx="276">
                  <c:v>0.88842699999999997</c:v>
                </c:pt>
                <c:pt idx="277">
                  <c:v>0.85635600000000001</c:v>
                </c:pt>
                <c:pt idx="278">
                  <c:v>0.82544600000000001</c:v>
                </c:pt>
                <c:pt idx="279">
                  <c:v>0.79564999999999997</c:v>
                </c:pt>
                <c:pt idx="280">
                  <c:v>0.76692899999999997</c:v>
                </c:pt>
                <c:pt idx="281">
                  <c:v>0.73924599999999996</c:v>
                </c:pt>
                <c:pt idx="282">
                  <c:v>0.71255999999999997</c:v>
                </c:pt>
                <c:pt idx="283">
                  <c:v>0.68683899999999998</c:v>
                </c:pt>
                <c:pt idx="284">
                  <c:v>0.66204600000000002</c:v>
                </c:pt>
                <c:pt idx="285">
                  <c:v>0.63847600000000004</c:v>
                </c:pt>
                <c:pt idx="286">
                  <c:v>0.61629999999999996</c:v>
                </c:pt>
                <c:pt idx="287">
                  <c:v>0.59530000000000005</c:v>
                </c:pt>
                <c:pt idx="288">
                  <c:v>0.57501599999999997</c:v>
                </c:pt>
                <c:pt idx="289">
                  <c:v>0.555423</c:v>
                </c:pt>
                <c:pt idx="290">
                  <c:v>0.536497</c:v>
                </c:pt>
                <c:pt idx="291">
                  <c:v>0.51821700000000004</c:v>
                </c:pt>
                <c:pt idx="292">
                  <c:v>0.50055899999999998</c:v>
                </c:pt>
                <c:pt idx="293">
                  <c:v>0.48350300000000002</c:v>
                </c:pt>
                <c:pt idx="294">
                  <c:v>0.46702900000000003</c:v>
                </c:pt>
                <c:pt idx="295">
                  <c:v>0.45111600000000002</c:v>
                </c:pt>
                <c:pt idx="296">
                  <c:v>0.43574400000000002</c:v>
                </c:pt>
                <c:pt idx="297">
                  <c:v>0.42089700000000002</c:v>
                </c:pt>
                <c:pt idx="298">
                  <c:v>0.40655599999999997</c:v>
                </c:pt>
                <c:pt idx="299">
                  <c:v>0.39270300000000002</c:v>
                </c:pt>
                <c:pt idx="300">
                  <c:v>0.37932199999999999</c:v>
                </c:pt>
                <c:pt idx="301">
                  <c:v>0.366398</c:v>
                </c:pt>
                <c:pt idx="302">
                  <c:v>0.35400599999999999</c:v>
                </c:pt>
                <c:pt idx="303">
                  <c:v>0.34238299999999999</c:v>
                </c:pt>
                <c:pt idx="304">
                  <c:v>0.33123999999999998</c:v>
                </c:pt>
                <c:pt idx="305">
                  <c:v>0.32046000000000002</c:v>
                </c:pt>
                <c:pt idx="306">
                  <c:v>0.310031</c:v>
                </c:pt>
                <c:pt idx="307">
                  <c:v>0.29994199999999999</c:v>
                </c:pt>
                <c:pt idx="308">
                  <c:v>0.29018100000000002</c:v>
                </c:pt>
                <c:pt idx="309">
                  <c:v>0.28073700000000001</c:v>
                </c:pt>
                <c:pt idx="310">
                  <c:v>0.27160099999999998</c:v>
                </c:pt>
                <c:pt idx="311">
                  <c:v>0.262762</c:v>
                </c:pt>
                <c:pt idx="312">
                  <c:v>0.25420999999999999</c:v>
                </c:pt>
                <c:pt idx="313">
                  <c:v>0.24593699999999999</c:v>
                </c:pt>
                <c:pt idx="314">
                  <c:v>0.23793300000000001</c:v>
                </c:pt>
                <c:pt idx="315">
                  <c:v>0.23019000000000001</c:v>
                </c:pt>
                <c:pt idx="316">
                  <c:v>0.22269900000000001</c:v>
                </c:pt>
                <c:pt idx="317">
                  <c:v>0.215452</c:v>
                </c:pt>
                <c:pt idx="318">
                  <c:v>0.20843999999999999</c:v>
                </c:pt>
                <c:pt idx="319">
                  <c:v>0.20182800000000001</c:v>
                </c:pt>
                <c:pt idx="320">
                  <c:v>0.19595599999999999</c:v>
                </c:pt>
                <c:pt idx="321">
                  <c:v>0.190391</c:v>
                </c:pt>
                <c:pt idx="322">
                  <c:v>0.18498400000000001</c:v>
                </c:pt>
                <c:pt idx="323">
                  <c:v>0.179731</c:v>
                </c:pt>
                <c:pt idx="324">
                  <c:v>0.174626</c:v>
                </c:pt>
                <c:pt idx="325">
                  <c:v>0.16966700000000001</c:v>
                </c:pt>
                <c:pt idx="326">
                  <c:v>0.16484799999999999</c:v>
                </c:pt>
                <c:pt idx="327">
                  <c:v>0.160167</c:v>
                </c:pt>
                <c:pt idx="328">
                  <c:v>0.15561800000000001</c:v>
                </c:pt>
                <c:pt idx="329">
                  <c:v>0.151199</c:v>
                </c:pt>
                <c:pt idx="330">
                  <c:v>0.14690500000000001</c:v>
                </c:pt>
                <c:pt idx="331">
                  <c:v>0.142733</c:v>
                </c:pt>
                <c:pt idx="332">
                  <c:v>0.138679</c:v>
                </c:pt>
                <c:pt idx="333">
                  <c:v>0.134741</c:v>
                </c:pt>
                <c:pt idx="334">
                  <c:v>0.13098199999999999</c:v>
                </c:pt>
                <c:pt idx="335">
                  <c:v>0.12740499999999999</c:v>
                </c:pt>
                <c:pt idx="336">
                  <c:v>0.123955</c:v>
                </c:pt>
                <c:pt idx="337">
                  <c:v>0.120599</c:v>
                </c:pt>
                <c:pt idx="338">
                  <c:v>0.11733300000000001</c:v>
                </c:pt>
                <c:pt idx="339">
                  <c:v>0.11415599999999999</c:v>
                </c:pt>
                <c:pt idx="340">
                  <c:v>0.111065</c:v>
                </c:pt>
                <c:pt idx="341">
                  <c:v>0.108058</c:v>
                </c:pt>
                <c:pt idx="342">
                  <c:v>0.105131</c:v>
                </c:pt>
                <c:pt idx="343">
                  <c:v>0.102285</c:v>
                </c:pt>
                <c:pt idx="344">
                  <c:v>9.9500000000000005E-2</c:v>
                </c:pt>
                <c:pt idx="345">
                  <c:v>9.6799999999999997E-2</c:v>
                </c:pt>
                <c:pt idx="346">
                  <c:v>9.4200000000000006E-2</c:v>
                </c:pt>
                <c:pt idx="347">
                  <c:v>9.1700000000000004E-2</c:v>
                </c:pt>
                <c:pt idx="348">
                  <c:v>8.9399999999999993E-2</c:v>
                </c:pt>
                <c:pt idx="349">
                  <c:v>8.72E-2</c:v>
                </c:pt>
                <c:pt idx="350">
                  <c:v>8.5000000000000006E-2</c:v>
                </c:pt>
                <c:pt idx="351">
                  <c:v>8.2900000000000001E-2</c:v>
                </c:pt>
                <c:pt idx="352">
                  <c:v>8.0799999999999997E-2</c:v>
                </c:pt>
                <c:pt idx="353">
                  <c:v>7.8799999999999995E-2</c:v>
                </c:pt>
                <c:pt idx="354">
                  <c:v>7.6799999999999993E-2</c:v>
                </c:pt>
                <c:pt idx="355">
                  <c:v>7.4899999999999994E-2</c:v>
                </c:pt>
                <c:pt idx="356">
                  <c:v>7.3300000000000004E-2</c:v>
                </c:pt>
                <c:pt idx="357">
                  <c:v>7.1800000000000003E-2</c:v>
                </c:pt>
                <c:pt idx="358">
                  <c:v>7.0400000000000004E-2</c:v>
                </c:pt>
                <c:pt idx="359">
                  <c:v>6.9000000000000006E-2</c:v>
                </c:pt>
                <c:pt idx="360">
                  <c:v>6.7599999999999993E-2</c:v>
                </c:pt>
                <c:pt idx="361">
                  <c:v>6.6299999999999998E-2</c:v>
                </c:pt>
                <c:pt idx="362">
                  <c:v>6.4899999999999999E-2</c:v>
                </c:pt>
                <c:pt idx="363">
                  <c:v>6.3500000000000001E-2</c:v>
                </c:pt>
                <c:pt idx="364">
                  <c:v>6.2100000000000002E-2</c:v>
                </c:pt>
                <c:pt idx="365">
                  <c:v>6.08E-2</c:v>
                </c:pt>
                <c:pt idx="366">
                  <c:v>5.9499999999999997E-2</c:v>
                </c:pt>
                <c:pt idx="367">
                  <c:v>5.8200000000000002E-2</c:v>
                </c:pt>
                <c:pt idx="368">
                  <c:v>5.7000000000000002E-2</c:v>
                </c:pt>
                <c:pt idx="369">
                  <c:v>5.5800000000000002E-2</c:v>
                </c:pt>
                <c:pt idx="370">
                  <c:v>5.4600000000000003E-2</c:v>
                </c:pt>
                <c:pt idx="371">
                  <c:v>5.3499999999999999E-2</c:v>
                </c:pt>
                <c:pt idx="372">
                  <c:v>5.11E-2</c:v>
                </c:pt>
                <c:pt idx="373">
                  <c:v>4.7699999999999999E-2</c:v>
                </c:pt>
                <c:pt idx="374">
                  <c:v>4.53E-2</c:v>
                </c:pt>
                <c:pt idx="375">
                  <c:v>4.4200000000000003E-2</c:v>
                </c:pt>
                <c:pt idx="376">
                  <c:v>4.41E-2</c:v>
                </c:pt>
                <c:pt idx="377">
                  <c:v>4.3999999999999997E-2</c:v>
                </c:pt>
                <c:pt idx="378">
                  <c:v>4.4600000000000001E-2</c:v>
                </c:pt>
                <c:pt idx="379">
                  <c:v>4.5400000000000003E-2</c:v>
                </c:pt>
                <c:pt idx="380">
                  <c:v>4.5999999999999999E-2</c:v>
                </c:pt>
                <c:pt idx="381">
                  <c:v>4.6100000000000002E-2</c:v>
                </c:pt>
                <c:pt idx="382">
                  <c:v>4.3799999999999999E-2</c:v>
                </c:pt>
                <c:pt idx="383">
                  <c:v>4.3900000000000002E-2</c:v>
                </c:pt>
                <c:pt idx="384">
                  <c:v>4.3900000000000002E-2</c:v>
                </c:pt>
                <c:pt idx="385">
                  <c:v>4.3799999999999999E-2</c:v>
                </c:pt>
                <c:pt idx="386">
                  <c:v>4.41E-2</c:v>
                </c:pt>
                <c:pt idx="387">
                  <c:v>4.4600000000000001E-2</c:v>
                </c:pt>
                <c:pt idx="388">
                  <c:v>4.3900000000000002E-2</c:v>
                </c:pt>
                <c:pt idx="389">
                  <c:v>4.3799999999999999E-2</c:v>
                </c:pt>
                <c:pt idx="390">
                  <c:v>4.3200000000000002E-2</c:v>
                </c:pt>
                <c:pt idx="391">
                  <c:v>4.1099999999999998E-2</c:v>
                </c:pt>
                <c:pt idx="392">
                  <c:v>3.9E-2</c:v>
                </c:pt>
                <c:pt idx="393">
                  <c:v>3.8899999999999997E-2</c:v>
                </c:pt>
                <c:pt idx="394">
                  <c:v>3.9600000000000003E-2</c:v>
                </c:pt>
                <c:pt idx="395">
                  <c:v>4.02E-2</c:v>
                </c:pt>
                <c:pt idx="396">
                  <c:v>4.0500000000000001E-2</c:v>
                </c:pt>
                <c:pt idx="397">
                  <c:v>4.0599999999999997E-2</c:v>
                </c:pt>
                <c:pt idx="398">
                  <c:v>4.0899999999999999E-2</c:v>
                </c:pt>
                <c:pt idx="399">
                  <c:v>4.1500000000000002E-2</c:v>
                </c:pt>
                <c:pt idx="400">
                  <c:v>4.2500000000000003E-2</c:v>
                </c:pt>
                <c:pt idx="401">
                  <c:v>4.3799999999999999E-2</c:v>
                </c:pt>
                <c:pt idx="402">
                  <c:v>4.7399999999999998E-2</c:v>
                </c:pt>
                <c:pt idx="403">
                  <c:v>5.16E-2</c:v>
                </c:pt>
                <c:pt idx="404">
                  <c:v>5.4300000000000001E-2</c:v>
                </c:pt>
                <c:pt idx="405">
                  <c:v>5.7000000000000002E-2</c:v>
                </c:pt>
                <c:pt idx="406">
                  <c:v>6.1600000000000002E-2</c:v>
                </c:pt>
                <c:pt idx="407">
                  <c:v>6.3600000000000004E-2</c:v>
                </c:pt>
                <c:pt idx="408">
                  <c:v>6.8699999999999997E-2</c:v>
                </c:pt>
                <c:pt idx="409">
                  <c:v>8.5199999999999998E-2</c:v>
                </c:pt>
                <c:pt idx="410">
                  <c:v>8.9499999999999996E-2</c:v>
                </c:pt>
                <c:pt idx="411">
                  <c:v>7.5300000000000006E-2</c:v>
                </c:pt>
                <c:pt idx="412">
                  <c:v>5.6300000000000003E-2</c:v>
                </c:pt>
                <c:pt idx="413">
                  <c:v>0.237843</c:v>
                </c:pt>
                <c:pt idx="414">
                  <c:v>0.55641499999999999</c:v>
                </c:pt>
                <c:pt idx="415">
                  <c:v>0.56737499999999996</c:v>
                </c:pt>
                <c:pt idx="416">
                  <c:v>0.57355199999999995</c:v>
                </c:pt>
                <c:pt idx="417">
                  <c:v>0.57836299999999996</c:v>
                </c:pt>
                <c:pt idx="418">
                  <c:v>0.58321400000000001</c:v>
                </c:pt>
                <c:pt idx="419">
                  <c:v>0.58810399999999996</c:v>
                </c:pt>
                <c:pt idx="420">
                  <c:v>0.59055000000000002</c:v>
                </c:pt>
                <c:pt idx="421">
                  <c:v>0.59121800000000002</c:v>
                </c:pt>
                <c:pt idx="422">
                  <c:v>0.59121800000000002</c:v>
                </c:pt>
                <c:pt idx="423">
                  <c:v>0.59121800000000002</c:v>
                </c:pt>
                <c:pt idx="424">
                  <c:v>0.59121800000000002</c:v>
                </c:pt>
                <c:pt idx="425">
                  <c:v>0.59121800000000002</c:v>
                </c:pt>
                <c:pt idx="426">
                  <c:v>0.57903400000000005</c:v>
                </c:pt>
                <c:pt idx="427">
                  <c:v>0.56579100000000004</c:v>
                </c:pt>
                <c:pt idx="428">
                  <c:v>0.55269400000000002</c:v>
                </c:pt>
                <c:pt idx="429">
                  <c:v>0.53990099999999996</c:v>
                </c:pt>
                <c:pt idx="430">
                  <c:v>0.52155399999999996</c:v>
                </c:pt>
                <c:pt idx="431">
                  <c:v>0.49055799999999999</c:v>
                </c:pt>
                <c:pt idx="432">
                  <c:v>0.46115400000000001</c:v>
                </c:pt>
                <c:pt idx="433">
                  <c:v>0.43351400000000001</c:v>
                </c:pt>
                <c:pt idx="434">
                  <c:v>0.41152499999999997</c:v>
                </c:pt>
                <c:pt idx="435">
                  <c:v>0.39529500000000001</c:v>
                </c:pt>
                <c:pt idx="436">
                  <c:v>0.381664</c:v>
                </c:pt>
                <c:pt idx="437">
                  <c:v>0.36850300000000002</c:v>
                </c:pt>
                <c:pt idx="438">
                  <c:v>0.35664200000000001</c:v>
                </c:pt>
                <c:pt idx="439">
                  <c:v>0.34933799999999998</c:v>
                </c:pt>
                <c:pt idx="440">
                  <c:v>0.34672700000000001</c:v>
                </c:pt>
                <c:pt idx="441">
                  <c:v>0.34413500000000002</c:v>
                </c:pt>
                <c:pt idx="442">
                  <c:v>0.34156300000000001</c:v>
                </c:pt>
                <c:pt idx="443">
                  <c:v>0.33900999999999998</c:v>
                </c:pt>
                <c:pt idx="444">
                  <c:v>0.338003</c:v>
                </c:pt>
                <c:pt idx="445">
                  <c:v>0.33979799999999999</c:v>
                </c:pt>
                <c:pt idx="446">
                  <c:v>0.341864</c:v>
                </c:pt>
                <c:pt idx="447">
                  <c:v>0.34394200000000003</c:v>
                </c:pt>
                <c:pt idx="448">
                  <c:v>0.34603200000000001</c:v>
                </c:pt>
                <c:pt idx="449">
                  <c:v>0.34813499999999997</c:v>
                </c:pt>
                <c:pt idx="450">
                  <c:v>0.34998000000000001</c:v>
                </c:pt>
                <c:pt idx="451">
                  <c:v>0.35001500000000002</c:v>
                </c:pt>
                <c:pt idx="452">
                  <c:v>0.34757700000000002</c:v>
                </c:pt>
                <c:pt idx="453">
                  <c:v>0.34515499999999999</c:v>
                </c:pt>
                <c:pt idx="454">
                  <c:v>0.34275</c:v>
                </c:pt>
                <c:pt idx="455">
                  <c:v>0.340362</c:v>
                </c:pt>
                <c:pt idx="456">
                  <c:v>0.33799000000000001</c:v>
                </c:pt>
                <c:pt idx="457">
                  <c:v>0.33563500000000002</c:v>
                </c:pt>
                <c:pt idx="458">
                  <c:v>0.33329700000000001</c:v>
                </c:pt>
                <c:pt idx="459">
                  <c:v>0.330646</c:v>
                </c:pt>
                <c:pt idx="460">
                  <c:v>0.32704499999999997</c:v>
                </c:pt>
                <c:pt idx="461">
                  <c:v>0.32303900000000002</c:v>
                </c:pt>
                <c:pt idx="462">
                  <c:v>0.31908199999999998</c:v>
                </c:pt>
                <c:pt idx="463">
                  <c:v>0.31517400000000001</c:v>
                </c:pt>
                <c:pt idx="464">
                  <c:v>0.31131300000000001</c:v>
                </c:pt>
                <c:pt idx="465">
                  <c:v>0.30749900000000002</c:v>
                </c:pt>
                <c:pt idx="466">
                  <c:v>0.30373299999999998</c:v>
                </c:pt>
                <c:pt idx="467">
                  <c:v>0.300012</c:v>
                </c:pt>
                <c:pt idx="468">
                  <c:v>0.29633700000000002</c:v>
                </c:pt>
                <c:pt idx="469">
                  <c:v>0.29285800000000001</c:v>
                </c:pt>
                <c:pt idx="470">
                  <c:v>0.28969</c:v>
                </c:pt>
                <c:pt idx="471">
                  <c:v>0.28661900000000001</c:v>
                </c:pt>
                <c:pt idx="472">
                  <c:v>0.28357900000000003</c:v>
                </c:pt>
                <c:pt idx="473">
                  <c:v>0.28057199999999999</c:v>
                </c:pt>
                <c:pt idx="474">
                  <c:v>0.27759699999999998</c:v>
                </c:pt>
                <c:pt idx="475">
                  <c:v>0.27465299999999998</c:v>
                </c:pt>
                <c:pt idx="476">
                  <c:v>0.27174100000000001</c:v>
                </c:pt>
                <c:pt idx="477">
                  <c:v>0.26885900000000001</c:v>
                </c:pt>
                <c:pt idx="478">
                  <c:v>0.26600800000000002</c:v>
                </c:pt>
                <c:pt idx="479">
                  <c:v>0.26318799999999998</c:v>
                </c:pt>
                <c:pt idx="480">
                  <c:v>0.26072499999999998</c:v>
                </c:pt>
                <c:pt idx="481">
                  <c:v>0.25898199999999999</c:v>
                </c:pt>
                <c:pt idx="482">
                  <c:v>0.25769999999999998</c:v>
                </c:pt>
                <c:pt idx="483">
                  <c:v>0.25642500000000001</c:v>
                </c:pt>
                <c:pt idx="484">
                  <c:v>0.25515700000000002</c:v>
                </c:pt>
                <c:pt idx="485">
                  <c:v>0.25389400000000001</c:v>
                </c:pt>
                <c:pt idx="486">
                  <c:v>0.25263799999999997</c:v>
                </c:pt>
                <c:pt idx="487">
                  <c:v>0.251388</c:v>
                </c:pt>
                <c:pt idx="488">
                  <c:v>0.25014399999999998</c:v>
                </c:pt>
                <c:pt idx="489">
                  <c:v>0.24890599999999999</c:v>
                </c:pt>
                <c:pt idx="490">
                  <c:v>0.24767400000000001</c:v>
                </c:pt>
                <c:pt idx="491">
                  <c:v>0.246449</c:v>
                </c:pt>
                <c:pt idx="492">
                  <c:v>0.245229</c:v>
                </c:pt>
                <c:pt idx="493">
                  <c:v>0.24401600000000001</c:v>
                </c:pt>
                <c:pt idx="494">
                  <c:v>0.242809</c:v>
                </c:pt>
                <c:pt idx="495">
                  <c:v>0.24160699999999999</c:v>
                </c:pt>
                <c:pt idx="496">
                  <c:v>0.24030599999999999</c:v>
                </c:pt>
                <c:pt idx="497">
                  <c:v>0.23804600000000001</c:v>
                </c:pt>
                <c:pt idx="498">
                  <c:v>0.235406</c:v>
                </c:pt>
                <c:pt idx="499">
                  <c:v>0.232769</c:v>
                </c:pt>
                <c:pt idx="500">
                  <c:v>0.230161</c:v>
                </c:pt>
                <c:pt idx="501">
                  <c:v>0.18</c:v>
                </c:pt>
                <c:pt idx="502">
                  <c:v>1.7999999999999999E-2</c:v>
                </c:pt>
                <c:pt idx="503">
                  <c:v>8.9999999999999993E-3</c:v>
                </c:pt>
                <c:pt idx="504">
                  <c:v>7.0000000000000001E-3</c:v>
                </c:pt>
                <c:pt idx="505">
                  <c:v>6.1000000000000004E-3</c:v>
                </c:pt>
                <c:pt idx="506">
                  <c:v>5.8999999999999999E-3</c:v>
                </c:pt>
                <c:pt idx="507">
                  <c:v>5.7999999999999996E-3</c:v>
                </c:pt>
                <c:pt idx="508">
                  <c:v>5.7999999999999996E-3</c:v>
                </c:pt>
                <c:pt idx="509">
                  <c:v>5.7000000000000002E-3</c:v>
                </c:pt>
                <c:pt idx="510">
                  <c:v>5.0000000000000001E-3</c:v>
                </c:pt>
                <c:pt idx="511">
                  <c:v>4.4000000000000003E-3</c:v>
                </c:pt>
                <c:pt idx="512">
                  <c:v>5.7803468208092483E-3</c:v>
                </c:pt>
                <c:pt idx="513">
                  <c:v>6.9444444444444449E-3</c:v>
                </c:pt>
                <c:pt idx="514">
                  <c:v>7.8125E-3</c:v>
                </c:pt>
                <c:pt idx="515">
                  <c:v>8.5470085470085479E-3</c:v>
                </c:pt>
                <c:pt idx="516">
                  <c:v>9.1743119266055051E-3</c:v>
                </c:pt>
                <c:pt idx="517">
                  <c:v>9.6153846153846142E-3</c:v>
                </c:pt>
                <c:pt idx="518">
                  <c:v>9.8039215686274508E-3</c:v>
                </c:pt>
                <c:pt idx="519">
                  <c:v>1.4347202295552367E-2</c:v>
                </c:pt>
                <c:pt idx="520">
                  <c:v>3.4129692832764506E-2</c:v>
                </c:pt>
                <c:pt idx="521">
                  <c:v>6.6666666666666666E-2</c:v>
                </c:pt>
                <c:pt idx="522">
                  <c:v>0.10504201680672269</c:v>
                </c:pt>
                <c:pt idx="523">
                  <c:v>0.14836795252225521</c:v>
                </c:pt>
                <c:pt idx="524">
                  <c:v>0.2</c:v>
                </c:pt>
                <c:pt idx="525">
                  <c:v>0.25510204081632654</c:v>
                </c:pt>
                <c:pt idx="526">
                  <c:v>0.32154340836012862</c:v>
                </c:pt>
                <c:pt idx="527">
                  <c:v>0.39215686274509803</c:v>
                </c:pt>
                <c:pt idx="528">
                  <c:v>0.47619047619047622</c:v>
                </c:pt>
                <c:pt idx="529">
                  <c:v>0.58139534883720934</c:v>
                </c:pt>
                <c:pt idx="530">
                  <c:v>0.67567567567567566</c:v>
                </c:pt>
                <c:pt idx="531">
                  <c:v>0.78740157480314954</c:v>
                </c:pt>
                <c:pt idx="532">
                  <c:v>0.90090090090090091</c:v>
                </c:pt>
                <c:pt idx="533">
                  <c:v>1.0309278350515465</c:v>
                </c:pt>
                <c:pt idx="534">
                  <c:v>1.1363636363636365</c:v>
                </c:pt>
                <c:pt idx="535">
                  <c:v>1.2738853503184713</c:v>
                </c:pt>
                <c:pt idx="536">
                  <c:v>1.4184397163120568</c:v>
                </c:pt>
                <c:pt idx="537">
                  <c:v>1.5649452269170578</c:v>
                </c:pt>
                <c:pt idx="538">
                  <c:v>1.7301038062283736</c:v>
                </c:pt>
                <c:pt idx="539">
                  <c:v>1.8796992481203008</c:v>
                </c:pt>
                <c:pt idx="540">
                  <c:v>2.0491803278688523</c:v>
                </c:pt>
                <c:pt idx="541">
                  <c:v>2.2271714922048997</c:v>
                </c:pt>
                <c:pt idx="542">
                  <c:v>2.4154589371980677</c:v>
                </c:pt>
                <c:pt idx="543">
                  <c:v>2.6246719160104988</c:v>
                </c:pt>
                <c:pt idx="544">
                  <c:v>2.8409090909090908</c:v>
                </c:pt>
                <c:pt idx="545">
                  <c:v>3.0581039755351682</c:v>
                </c:pt>
                <c:pt idx="546">
                  <c:v>3.2894736842105261</c:v>
                </c:pt>
                <c:pt idx="547">
                  <c:v>3.5587188612099645</c:v>
                </c:pt>
                <c:pt idx="548">
                  <c:v>3.8759689922480618</c:v>
                </c:pt>
                <c:pt idx="549">
                  <c:v>4.2016806722689077</c:v>
                </c:pt>
                <c:pt idx="550">
                  <c:v>4.5248868778280542</c:v>
                </c:pt>
                <c:pt idx="551">
                  <c:v>4.8780487804878048</c:v>
                </c:pt>
                <c:pt idx="552">
                  <c:v>5.2631578947368416</c:v>
                </c:pt>
                <c:pt idx="553">
                  <c:v>5.6497175141242941</c:v>
                </c:pt>
                <c:pt idx="554">
                  <c:v>6.024096385542169</c:v>
                </c:pt>
                <c:pt idx="555">
                  <c:v>6.4935064935064934</c:v>
                </c:pt>
                <c:pt idx="556">
                  <c:v>7.042253521126761</c:v>
                </c:pt>
                <c:pt idx="557">
                  <c:v>7.6923076923076925</c:v>
                </c:pt>
                <c:pt idx="558">
                  <c:v>8.4033613445378155</c:v>
                </c:pt>
                <c:pt idx="559">
                  <c:v>9.0909090909090917</c:v>
                </c:pt>
                <c:pt idx="560">
                  <c:v>9.9009900990099009</c:v>
                </c:pt>
                <c:pt idx="561">
                  <c:v>10.775862068965518</c:v>
                </c:pt>
                <c:pt idx="562">
                  <c:v>11.76470588235294</c:v>
                </c:pt>
                <c:pt idx="563">
                  <c:v>12.903225806451612</c:v>
                </c:pt>
                <c:pt idx="564">
                  <c:v>14.144271570014144</c:v>
                </c:pt>
                <c:pt idx="565">
                  <c:v>15.455950540958268</c:v>
                </c:pt>
                <c:pt idx="566">
                  <c:v>16.920473773265652</c:v>
                </c:pt>
                <c:pt idx="567">
                  <c:v>18.691588785046729</c:v>
                </c:pt>
                <c:pt idx="568">
                  <c:v>20.833333333333332</c:v>
                </c:pt>
                <c:pt idx="569">
                  <c:v>23.148148148148145</c:v>
                </c:pt>
                <c:pt idx="570">
                  <c:v>26.109660574412533</c:v>
                </c:pt>
                <c:pt idx="571">
                  <c:v>29.154518950437318</c:v>
                </c:pt>
                <c:pt idx="572">
                  <c:v>32.679738562091501</c:v>
                </c:pt>
                <c:pt idx="573">
                  <c:v>36.764705882352942</c:v>
                </c:pt>
                <c:pt idx="574">
                  <c:v>41.666666666666664</c:v>
                </c:pt>
                <c:pt idx="575">
                  <c:v>47.61904761904762</c:v>
                </c:pt>
                <c:pt idx="576">
                  <c:v>54.644808743169399</c:v>
                </c:pt>
                <c:pt idx="577">
                  <c:v>63.69426751592357</c:v>
                </c:pt>
                <c:pt idx="578">
                  <c:v>74.626865671641795</c:v>
                </c:pt>
                <c:pt idx="579">
                  <c:v>87.719298245614027</c:v>
                </c:pt>
                <c:pt idx="580">
                  <c:v>104.27528675703857</c:v>
                </c:pt>
                <c:pt idx="581">
                  <c:v>126.26262626262626</c:v>
                </c:pt>
                <c:pt idx="582">
                  <c:v>156.25</c:v>
                </c:pt>
                <c:pt idx="583">
                  <c:v>195.69471624266143</c:v>
                </c:pt>
                <c:pt idx="584">
                  <c:v>250.62656641604013</c:v>
                </c:pt>
                <c:pt idx="585">
                  <c:v>331.12582781456956</c:v>
                </c:pt>
                <c:pt idx="586">
                  <c:v>442.47787610619469</c:v>
                </c:pt>
                <c:pt idx="587">
                  <c:v>613.49693251533745</c:v>
                </c:pt>
                <c:pt idx="588">
                  <c:v>900.90090090090098</c:v>
                </c:pt>
                <c:pt idx="589">
                  <c:v>1250</c:v>
                </c:pt>
                <c:pt idx="590">
                  <c:v>1612.9032258064515</c:v>
                </c:pt>
                <c:pt idx="591">
                  <c:v>2127.6595744680853</c:v>
                </c:pt>
                <c:pt idx="592">
                  <c:v>2857.1428571428569</c:v>
                </c:pt>
                <c:pt idx="593">
                  <c:v>3703.7037037037035</c:v>
                </c:pt>
                <c:pt idx="594">
                  <c:v>5000</c:v>
                </c:pt>
                <c:pt idx="595">
                  <c:v>6666.6666666666661</c:v>
                </c:pt>
                <c:pt idx="596">
                  <c:v>10000</c:v>
                </c:pt>
                <c:pt idx="597">
                  <c:v>14705.882352941175</c:v>
                </c:pt>
                <c:pt idx="598">
                  <c:v>23809.523809523809</c:v>
                </c:pt>
                <c:pt idx="599">
                  <c:v>45454.545454545456</c:v>
                </c:pt>
                <c:pt idx="600">
                  <c:v>153846.15384615384</c:v>
                </c:pt>
                <c:pt idx="601">
                  <c:v>277777.77777777781</c:v>
                </c:pt>
                <c:pt idx="602">
                  <c:v>454545.45454545459</c:v>
                </c:pt>
                <c:pt idx="603">
                  <c:v>769230.76923076925</c:v>
                </c:pt>
                <c:pt idx="604">
                  <c:v>1219512.1951219512</c:v>
                </c:pt>
                <c:pt idx="605">
                  <c:v>2127659.5744680851</c:v>
                </c:pt>
                <c:pt idx="606">
                  <c:v>4166666.666666667</c:v>
                </c:pt>
                <c:pt idx="607">
                  <c:v>10000000</c:v>
                </c:pt>
                <c:pt idx="608">
                  <c:v>27777777.77777778</c:v>
                </c:pt>
                <c:pt idx="609">
                  <c:v>50000000</c:v>
                </c:pt>
                <c:pt idx="610">
                  <c:v>83333333.333333343</c:v>
                </c:pt>
                <c:pt idx="611">
                  <c:v>140845070.42253521</c:v>
                </c:pt>
                <c:pt idx="612">
                  <c:v>222222222.22222224</c:v>
                </c:pt>
                <c:pt idx="613">
                  <c:v>370370370.37037039</c:v>
                </c:pt>
                <c:pt idx="614">
                  <c:v>625000000</c:v>
                </c:pt>
                <c:pt idx="615">
                  <c:v>1250000000</c:v>
                </c:pt>
                <c:pt idx="616">
                  <c:v>2857142857.1428576</c:v>
                </c:pt>
                <c:pt idx="617">
                  <c:v>5882352941.1764708</c:v>
                </c:pt>
                <c:pt idx="618">
                  <c:v>10000000000</c:v>
                </c:pt>
                <c:pt idx="619">
                  <c:v>14925373134.328358</c:v>
                </c:pt>
                <c:pt idx="620">
                  <c:v>22222222222.222225</c:v>
                </c:pt>
                <c:pt idx="621">
                  <c:v>40000000000</c:v>
                </c:pt>
                <c:pt idx="622">
                  <c:v>50000000000</c:v>
                </c:pt>
                <c:pt idx="623">
                  <c:v>66666666666.666672</c:v>
                </c:pt>
                <c:pt idx="624">
                  <c:v>117647058823.52942</c:v>
                </c:pt>
                <c:pt idx="625">
                  <c:v>129870129870.12987</c:v>
                </c:pt>
                <c:pt idx="626">
                  <c:v>238095238095.2381</c:v>
                </c:pt>
                <c:pt idx="627">
                  <c:v>312499999999.99994</c:v>
                </c:pt>
              </c:numCache>
            </c:numRef>
          </c:yVal>
          <c:smooth val="0"/>
          <c:extLst>
            <c:ext xmlns:c16="http://schemas.microsoft.com/office/drawing/2014/chart" uri="{C3380CC4-5D6E-409C-BE32-E72D297353CC}">
              <c16:uniqueId val="{00000000-F773-428C-A7FC-C904A8A52F42}"/>
            </c:ext>
          </c:extLst>
        </c:ser>
        <c:dLbls>
          <c:showLegendKey val="0"/>
          <c:showVal val="0"/>
          <c:showCatName val="0"/>
          <c:showSerName val="0"/>
          <c:showPercent val="0"/>
          <c:showBubbleSize val="0"/>
        </c:dLbls>
        <c:axId val="207052160"/>
        <c:axId val="207173120"/>
      </c:scatterChart>
      <c:valAx>
        <c:axId val="207052160"/>
        <c:scaling>
          <c:logBase val="10"/>
          <c:orientation val="minMax"/>
          <c:max val="100000"/>
          <c:min val="0.1"/>
        </c:scaling>
        <c:delete val="0"/>
        <c:axPos val="b"/>
        <c:title>
          <c:tx>
            <c:rich>
              <a:bodyPr/>
              <a:lstStyle/>
              <a:p>
                <a:pPr>
                  <a:defRPr/>
                </a:pPr>
                <a:r>
                  <a:rPr lang="en-US"/>
                  <a:t>Photon Energy (eV)</a:t>
                </a:r>
              </a:p>
            </c:rich>
          </c:tx>
          <c:overlay val="0"/>
        </c:title>
        <c:numFmt formatCode="General" sourceLinked="1"/>
        <c:majorTickMark val="out"/>
        <c:minorTickMark val="none"/>
        <c:tickLblPos val="nextTo"/>
        <c:txPr>
          <a:bodyPr/>
          <a:lstStyle/>
          <a:p>
            <a:pPr>
              <a:defRPr b="1"/>
            </a:pPr>
            <a:endParaRPr lang="en-US"/>
          </a:p>
        </c:txPr>
        <c:crossAx val="207173120"/>
        <c:crossesAt val="1.0000000000000002E-3"/>
        <c:crossBetween val="midCat"/>
      </c:valAx>
      <c:valAx>
        <c:axId val="207173120"/>
        <c:scaling>
          <c:logBase val="10"/>
          <c:orientation val="minMax"/>
          <c:max val="10000"/>
          <c:min val="1.0000000000000002E-3"/>
        </c:scaling>
        <c:delete val="0"/>
        <c:axPos val="l"/>
        <c:minorGridlines>
          <c:spPr>
            <a:ln>
              <a:noFill/>
            </a:ln>
          </c:spPr>
        </c:minorGridlines>
        <c:title>
          <c:tx>
            <c:rich>
              <a:bodyPr rot="-5400000" vert="horz"/>
              <a:lstStyle/>
              <a:p>
                <a:pPr>
                  <a:defRPr/>
                </a:pPr>
                <a:r>
                  <a:rPr lang="en-US"/>
                  <a:t>Absorption Depth (µm)</a:t>
                </a:r>
              </a:p>
            </c:rich>
          </c:tx>
          <c:overlay val="0"/>
        </c:title>
        <c:numFmt formatCode="General" sourceLinked="1"/>
        <c:majorTickMark val="out"/>
        <c:minorTickMark val="none"/>
        <c:tickLblPos val="nextTo"/>
        <c:spPr>
          <a:ln>
            <a:solidFill>
              <a:schemeClr val="tx1"/>
            </a:solidFill>
          </a:ln>
        </c:spPr>
        <c:txPr>
          <a:bodyPr/>
          <a:lstStyle/>
          <a:p>
            <a:pPr>
              <a:defRPr b="1"/>
            </a:pPr>
            <a:endParaRPr lang="en-US"/>
          </a:p>
        </c:txPr>
        <c:crossAx val="207052160"/>
        <c:crossesAt val="1.0000000000000002E-2"/>
        <c:crossBetween val="midCat"/>
      </c:valAx>
      <c:spPr>
        <a:ln w="19050">
          <a:solidFill>
            <a:schemeClr val="tx1"/>
          </a:solidFill>
        </a:ln>
        <a:effectLst>
          <a:outerShdw blurRad="50800" dist="38100" dir="2700000" algn="tl" rotWithShape="0">
            <a:prstClr val="black">
              <a:alpha val="40000"/>
            </a:prstClr>
          </a:outerShdw>
        </a:effectLst>
      </c:spPr>
    </c:plotArea>
    <c:plotVisOnly val="1"/>
    <c:dispBlanksAs val="gap"/>
    <c:showDLblsOverMax val="0"/>
  </c:chart>
  <c:txPr>
    <a:bodyPr/>
    <a:lstStyle/>
    <a:p>
      <a:pPr>
        <a:defRPr sz="14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865931271679698"/>
          <c:y val="2.2399819024738421E-2"/>
          <c:w val="0.75541869990397248"/>
          <c:h val="0.75688877030498158"/>
        </c:manualLayout>
      </c:layout>
      <c:scatterChart>
        <c:scatterStyle val="lineMarker"/>
        <c:varyColors val="0"/>
        <c:ser>
          <c:idx val="0"/>
          <c:order val="0"/>
          <c:tx>
            <c:v>Germanium, 50 µm</c:v>
          </c:tx>
          <c:spPr>
            <a:ln w="19050">
              <a:solidFill>
                <a:srgbClr val="C00000"/>
              </a:solidFill>
            </a:ln>
          </c:spPr>
          <c:marker>
            <c:symbol val="none"/>
          </c:marker>
          <c:xVal>
            <c:numRef>
              <c:f>Ge!$AA$3:$AA$527</c:f>
              <c:numCache>
                <c:formatCode>General</c:formatCode>
                <c:ptCount val="525"/>
                <c:pt idx="0">
                  <c:v>0.03</c:v>
                </c:pt>
                <c:pt idx="1">
                  <c:v>3.0417300000000001E-2</c:v>
                </c:pt>
                <c:pt idx="2">
                  <c:v>3.08405E-2</c:v>
                </c:pt>
                <c:pt idx="3">
                  <c:v>3.1269499999999999E-2</c:v>
                </c:pt>
                <c:pt idx="4">
                  <c:v>3.1704499999999997E-2</c:v>
                </c:pt>
                <c:pt idx="5">
                  <c:v>3.2145600000000003E-2</c:v>
                </c:pt>
                <c:pt idx="6">
                  <c:v>3.2592799999999998E-2</c:v>
                </c:pt>
                <c:pt idx="7">
                  <c:v>3.3046199999999998E-2</c:v>
                </c:pt>
                <c:pt idx="8">
                  <c:v>3.3505899999999998E-2</c:v>
                </c:pt>
                <c:pt idx="9">
                  <c:v>3.3972000000000002E-2</c:v>
                </c:pt>
                <c:pt idx="10">
                  <c:v>3.4444599999999999E-2</c:v>
                </c:pt>
                <c:pt idx="11">
                  <c:v>3.4923799999999998E-2</c:v>
                </c:pt>
                <c:pt idx="12">
                  <c:v>3.5409599999999999E-2</c:v>
                </c:pt>
                <c:pt idx="13">
                  <c:v>3.5902200000000002E-2</c:v>
                </c:pt>
                <c:pt idx="14">
                  <c:v>3.6401699999999995E-2</c:v>
                </c:pt>
                <c:pt idx="15">
                  <c:v>3.6908099999999999E-2</c:v>
                </c:pt>
                <c:pt idx="16">
                  <c:v>3.7421500000000003E-2</c:v>
                </c:pt>
                <c:pt idx="17">
                  <c:v>3.7942100000000006E-2</c:v>
                </c:pt>
                <c:pt idx="18">
                  <c:v>3.8469900000000001E-2</c:v>
                </c:pt>
                <c:pt idx="19">
                  <c:v>3.9005100000000001E-2</c:v>
                </c:pt>
                <c:pt idx="20">
                  <c:v>3.9547699999999998E-2</c:v>
                </c:pt>
                <c:pt idx="21">
                  <c:v>4.0097900000000006E-2</c:v>
                </c:pt>
                <c:pt idx="22">
                  <c:v>4.0655700000000003E-2</c:v>
                </c:pt>
                <c:pt idx="23">
                  <c:v>4.1221300000000002E-2</c:v>
                </c:pt>
                <c:pt idx="24">
                  <c:v>4.1794699999999997E-2</c:v>
                </c:pt>
                <c:pt idx="25">
                  <c:v>4.23761E-2</c:v>
                </c:pt>
                <c:pt idx="26">
                  <c:v>4.29656E-2</c:v>
                </c:pt>
                <c:pt idx="27">
                  <c:v>4.3563400000000002E-2</c:v>
                </c:pt>
                <c:pt idx="28">
                  <c:v>4.4169400000000004E-2</c:v>
                </c:pt>
                <c:pt idx="29">
                  <c:v>4.4783799999999999E-2</c:v>
                </c:pt>
                <c:pt idx="30">
                  <c:v>4.5406799999999997E-2</c:v>
                </c:pt>
                <c:pt idx="31">
                  <c:v>4.6038499999999996E-2</c:v>
                </c:pt>
                <c:pt idx="32">
                  <c:v>4.6679000000000005E-2</c:v>
                </c:pt>
                <c:pt idx="33">
                  <c:v>4.7328299999999997E-2</c:v>
                </c:pt>
                <c:pt idx="34">
                  <c:v>4.79867E-2</c:v>
                </c:pt>
                <c:pt idx="35">
                  <c:v>4.8654299999999998E-2</c:v>
                </c:pt>
                <c:pt idx="36">
                  <c:v>4.9331200000000006E-2</c:v>
                </c:pt>
                <c:pt idx="37">
                  <c:v>5.0017400000000004E-2</c:v>
                </c:pt>
                <c:pt idx="38">
                  <c:v>5.07132E-2</c:v>
                </c:pt>
                <c:pt idx="39">
                  <c:v>5.1418699999999998E-2</c:v>
                </c:pt>
                <c:pt idx="40">
                  <c:v>5.2134E-2</c:v>
                </c:pt>
                <c:pt idx="41">
                  <c:v>5.2859299999999998E-2</c:v>
                </c:pt>
                <c:pt idx="42">
                  <c:v>5.3594599999999999E-2</c:v>
                </c:pt>
                <c:pt idx="43">
                  <c:v>5.4340200000000005E-2</c:v>
                </c:pt>
                <c:pt idx="44">
                  <c:v>5.5096200000000005E-2</c:v>
                </c:pt>
                <c:pt idx="45">
                  <c:v>5.5862599999999998E-2</c:v>
                </c:pt>
                <c:pt idx="46">
                  <c:v>5.6639700000000001E-2</c:v>
                </c:pt>
                <c:pt idx="47">
                  <c:v>5.7427699999999998E-2</c:v>
                </c:pt>
                <c:pt idx="48">
                  <c:v>5.8226599999999996E-2</c:v>
                </c:pt>
                <c:pt idx="49">
                  <c:v>5.9036600000000002E-2</c:v>
                </c:pt>
                <c:pt idx="50">
                  <c:v>5.9857899999999999E-2</c:v>
                </c:pt>
                <c:pt idx="51">
                  <c:v>6.0690600000000004E-2</c:v>
                </c:pt>
                <c:pt idx="52">
                  <c:v>6.1534900000000003E-2</c:v>
                </c:pt>
                <c:pt idx="53">
                  <c:v>6.2390899999999999E-2</c:v>
                </c:pt>
                <c:pt idx="54">
                  <c:v>6.3258800000000004E-2</c:v>
                </c:pt>
                <c:pt idx="55">
                  <c:v>6.4138900000000013E-2</c:v>
                </c:pt>
                <c:pt idx="56">
                  <c:v>6.5031099999999994E-2</c:v>
                </c:pt>
                <c:pt idx="57">
                  <c:v>6.5935800000000003E-2</c:v>
                </c:pt>
                <c:pt idx="58">
                  <c:v>6.6853099999999999E-2</c:v>
                </c:pt>
                <c:pt idx="59">
                  <c:v>6.7783099999999999E-2</c:v>
                </c:pt>
                <c:pt idx="60">
                  <c:v>6.8725999999999995E-2</c:v>
                </c:pt>
                <c:pt idx="61">
                  <c:v>6.9682100000000011E-2</c:v>
                </c:pt>
                <c:pt idx="62">
                  <c:v>7.0651499999999992E-2</c:v>
                </c:pt>
                <c:pt idx="63">
                  <c:v>7.1634299999999998E-2</c:v>
                </c:pt>
                <c:pt idx="64">
                  <c:v>7.2630899999999998E-2</c:v>
                </c:pt>
                <c:pt idx="65">
                  <c:v>7.3641300000000007E-2</c:v>
                </c:pt>
                <c:pt idx="66">
                  <c:v>7.4665700000000002E-2</c:v>
                </c:pt>
                <c:pt idx="67">
                  <c:v>7.5704400000000005E-2</c:v>
                </c:pt>
                <c:pt idx="68">
                  <c:v>7.6757599999999995E-2</c:v>
                </c:pt>
                <c:pt idx="69">
                  <c:v>7.7825400000000003E-2</c:v>
                </c:pt>
                <c:pt idx="70">
                  <c:v>7.8908000000000006E-2</c:v>
                </c:pt>
                <c:pt idx="71">
                  <c:v>8.0005799999999988E-2</c:v>
                </c:pt>
                <c:pt idx="72">
                  <c:v>8.1118799999999991E-2</c:v>
                </c:pt>
                <c:pt idx="73">
                  <c:v>8.2247200000000006E-2</c:v>
                </c:pt>
                <c:pt idx="74">
                  <c:v>8.3391400000000004E-2</c:v>
                </c:pt>
                <c:pt idx="75">
                  <c:v>8.4551500000000002E-2</c:v>
                </c:pt>
                <c:pt idx="76">
                  <c:v>8.5727700000000004E-2</c:v>
                </c:pt>
                <c:pt idx="77">
                  <c:v>8.6920299999999992E-2</c:v>
                </c:pt>
                <c:pt idx="78">
                  <c:v>8.81295E-2</c:v>
                </c:pt>
                <c:pt idx="79">
                  <c:v>8.9355500000000004E-2</c:v>
                </c:pt>
                <c:pt idx="80">
                  <c:v>9.0598600000000001E-2</c:v>
                </c:pt>
                <c:pt idx="81">
                  <c:v>9.1858900000000007E-2</c:v>
                </c:pt>
                <c:pt idx="82">
                  <c:v>9.3136799999999992E-2</c:v>
                </c:pt>
                <c:pt idx="83">
                  <c:v>9.44324E-2</c:v>
                </c:pt>
                <c:pt idx="84">
                  <c:v>9.5746100000000001E-2</c:v>
                </c:pt>
                <c:pt idx="85">
                  <c:v>9.7078100000000001E-2</c:v>
                </c:pt>
                <c:pt idx="86">
                  <c:v>9.8428600000000005E-2</c:v>
                </c:pt>
                <c:pt idx="87">
                  <c:v>9.9797899999999995E-2</c:v>
                </c:pt>
                <c:pt idx="88">
                  <c:v>0.10118600000000001</c:v>
                </c:pt>
                <c:pt idx="89">
                  <c:v>0.10259399999999999</c:v>
                </c:pt>
                <c:pt idx="90">
                  <c:v>0.104021</c:v>
                </c:pt>
                <c:pt idx="91">
                  <c:v>0.10546800000000001</c:v>
                </c:pt>
                <c:pt idx="92">
                  <c:v>0.106935</c:v>
                </c:pt>
                <c:pt idx="93">
                  <c:v>0.10842300000000001</c:v>
                </c:pt>
                <c:pt idx="94">
                  <c:v>0.109931</c:v>
                </c:pt>
                <c:pt idx="95">
                  <c:v>0.111461</c:v>
                </c:pt>
                <c:pt idx="96">
                  <c:v>0.113011</c:v>
                </c:pt>
                <c:pt idx="97">
                  <c:v>0.114583</c:v>
                </c:pt>
                <c:pt idx="98">
                  <c:v>0.116177</c:v>
                </c:pt>
                <c:pt idx="99">
                  <c:v>0.11779300000000001</c:v>
                </c:pt>
                <c:pt idx="100">
                  <c:v>0.119432</c:v>
                </c:pt>
                <c:pt idx="101">
                  <c:v>0.12109399999999999</c:v>
                </c:pt>
                <c:pt idx="102">
                  <c:v>0.12277800000000001</c:v>
                </c:pt>
                <c:pt idx="103">
                  <c:v>0.124486</c:v>
                </c:pt>
                <c:pt idx="104">
                  <c:v>0.126218</c:v>
                </c:pt>
                <c:pt idx="105">
                  <c:v>0.127974</c:v>
                </c:pt>
                <c:pt idx="106">
                  <c:v>0.12975399999999998</c:v>
                </c:pt>
                <c:pt idx="107">
                  <c:v>0.13155900000000001</c:v>
                </c:pt>
                <c:pt idx="108">
                  <c:v>0.13338900000000001</c:v>
                </c:pt>
                <c:pt idx="109">
                  <c:v>0.135245</c:v>
                </c:pt>
                <c:pt idx="110">
                  <c:v>0.137126</c:v>
                </c:pt>
                <c:pt idx="111">
                  <c:v>0.13903399999999999</c:v>
                </c:pt>
                <c:pt idx="112">
                  <c:v>0.14096799999999998</c:v>
                </c:pt>
                <c:pt idx="113">
                  <c:v>0.142929</c:v>
                </c:pt>
                <c:pt idx="114">
                  <c:v>0.14491800000000002</c:v>
                </c:pt>
                <c:pt idx="115">
                  <c:v>0.14693400000000001</c:v>
                </c:pt>
                <c:pt idx="116">
                  <c:v>0.148978</c:v>
                </c:pt>
                <c:pt idx="117">
                  <c:v>0.15105000000000002</c:v>
                </c:pt>
                <c:pt idx="118">
                  <c:v>0.15315199999999998</c:v>
                </c:pt>
                <c:pt idx="119">
                  <c:v>0.155282</c:v>
                </c:pt>
                <c:pt idx="120">
                  <c:v>0.157442</c:v>
                </c:pt>
                <c:pt idx="121">
                  <c:v>0.159632</c:v>
                </c:pt>
                <c:pt idx="122">
                  <c:v>0.161853</c:v>
                </c:pt>
                <c:pt idx="123">
                  <c:v>0.164105</c:v>
                </c:pt>
                <c:pt idx="124">
                  <c:v>0.16638800000000001</c:v>
                </c:pt>
                <c:pt idx="125">
                  <c:v>0.16870199999999999</c:v>
                </c:pt>
                <c:pt idx="126">
                  <c:v>0.17104900000000001</c:v>
                </c:pt>
                <c:pt idx="127">
                  <c:v>0.173429</c:v>
                </c:pt>
                <c:pt idx="128">
                  <c:v>0.175841</c:v>
                </c:pt>
                <c:pt idx="129">
                  <c:v>0.178288</c:v>
                </c:pt>
                <c:pt idx="130">
                  <c:v>0.18076800000000001</c:v>
                </c:pt>
                <c:pt idx="131">
                  <c:v>0.18328299999999997</c:v>
                </c:pt>
                <c:pt idx="132">
                  <c:v>0.185832</c:v>
                </c:pt>
                <c:pt idx="133">
                  <c:v>0.188418</c:v>
                </c:pt>
                <c:pt idx="134">
                  <c:v>0.19103899999999999</c:v>
                </c:pt>
                <c:pt idx="135">
                  <c:v>0.19369600000000001</c:v>
                </c:pt>
                <c:pt idx="136">
                  <c:v>0.19639099999999998</c:v>
                </c:pt>
                <c:pt idx="137">
                  <c:v>0.19912299999999999</c:v>
                </c:pt>
                <c:pt idx="138">
                  <c:v>0.20189299999999999</c:v>
                </c:pt>
                <c:pt idx="139">
                  <c:v>0.204702</c:v>
                </c:pt>
                <c:pt idx="140">
                  <c:v>0.20754900000000001</c:v>
                </c:pt>
                <c:pt idx="141">
                  <c:v>0.21043700000000001</c:v>
                </c:pt>
                <c:pt idx="142">
                  <c:v>0.213364</c:v>
                </c:pt>
                <c:pt idx="143">
                  <c:v>0.216332</c:v>
                </c:pt>
                <c:pt idx="144">
                  <c:v>0.21934200000000001</c:v>
                </c:pt>
                <c:pt idx="145">
                  <c:v>0.22239300000000001</c:v>
                </c:pt>
                <c:pt idx="146">
                  <c:v>0.22548699999999999</c:v>
                </c:pt>
                <c:pt idx="147">
                  <c:v>0.22862399999999999</c:v>
                </c:pt>
                <c:pt idx="148">
                  <c:v>0.23180400000000001</c:v>
                </c:pt>
                <c:pt idx="149">
                  <c:v>0.23502899999999999</c:v>
                </c:pt>
                <c:pt idx="150">
                  <c:v>0.23829800000000001</c:v>
                </c:pt>
                <c:pt idx="151">
                  <c:v>0.241614</c:v>
                </c:pt>
                <c:pt idx="152">
                  <c:v>0.244975</c:v>
                </c:pt>
                <c:pt idx="153">
                  <c:v>0.24838300000000002</c:v>
                </c:pt>
                <c:pt idx="154">
                  <c:v>0.25183800000000001</c:v>
                </c:pt>
                <c:pt idx="155">
                  <c:v>0.25534099999999998</c:v>
                </c:pt>
                <c:pt idx="156">
                  <c:v>0.25889400000000001</c:v>
                </c:pt>
                <c:pt idx="157">
                  <c:v>0.26249499999999998</c:v>
                </c:pt>
                <c:pt idx="158">
                  <c:v>0.26614699999999997</c:v>
                </c:pt>
                <c:pt idx="159">
                  <c:v>0.26984900000000001</c:v>
                </c:pt>
                <c:pt idx="160">
                  <c:v>0.27360299999999999</c:v>
                </c:pt>
                <c:pt idx="161">
                  <c:v>0.27740900000000002</c:v>
                </c:pt>
                <c:pt idx="162">
                  <c:v>0.28126899999999999</c:v>
                </c:pt>
                <c:pt idx="163">
                  <c:v>0.28518099999999996</c:v>
                </c:pt>
                <c:pt idx="164">
                  <c:v>0.28914899999999999</c:v>
                </c:pt>
                <c:pt idx="165">
                  <c:v>0.29317100000000001</c:v>
                </c:pt>
                <c:pt idx="166">
                  <c:v>0.29725000000000001</c:v>
                </c:pt>
                <c:pt idx="167">
                  <c:v>0.30138500000000001</c:v>
                </c:pt>
                <c:pt idx="168">
                  <c:v>0.30557699999999999</c:v>
                </c:pt>
                <c:pt idx="169">
                  <c:v>0.30982799999999999</c:v>
                </c:pt>
                <c:pt idx="170">
                  <c:v>0.314139</c:v>
                </c:pt>
                <c:pt idx="171">
                  <c:v>0.31850900000000004</c:v>
                </c:pt>
                <c:pt idx="172">
                  <c:v>0.32294</c:v>
                </c:pt>
                <c:pt idx="173">
                  <c:v>0.327432</c:v>
                </c:pt>
                <c:pt idx="174">
                  <c:v>0.33198700000000003</c:v>
                </c:pt>
                <c:pt idx="175">
                  <c:v>0.33660600000000002</c:v>
                </c:pt>
                <c:pt idx="176">
                  <c:v>0.34128800000000004</c:v>
                </c:pt>
                <c:pt idx="177">
                  <c:v>0.34603600000000001</c:v>
                </c:pt>
                <c:pt idx="178">
                  <c:v>0.35085</c:v>
                </c:pt>
                <c:pt idx="179">
                  <c:v>0.35573100000000002</c:v>
                </c:pt>
                <c:pt idx="180">
                  <c:v>0.36067899999999997</c:v>
                </c:pt>
                <c:pt idx="181">
                  <c:v>0.36569699999999999</c:v>
                </c:pt>
                <c:pt idx="182">
                  <c:v>0.370784</c:v>
                </c:pt>
                <c:pt idx="183">
                  <c:v>0.375942</c:v>
                </c:pt>
                <c:pt idx="184">
                  <c:v>0.38117200000000001</c:v>
                </c:pt>
                <c:pt idx="185">
                  <c:v>0.38647500000000001</c:v>
                </c:pt>
                <c:pt idx="186">
                  <c:v>0.391851</c:v>
                </c:pt>
                <c:pt idx="187">
                  <c:v>0.39730200000000004</c:v>
                </c:pt>
                <c:pt idx="188">
                  <c:v>0.40282999999999997</c:v>
                </c:pt>
                <c:pt idx="189">
                  <c:v>0.40843299999999999</c:v>
                </c:pt>
                <c:pt idx="190">
                  <c:v>0.41411500000000001</c:v>
                </c:pt>
                <c:pt idx="191">
                  <c:v>0.41987599999999997</c:v>
                </c:pt>
                <c:pt idx="192">
                  <c:v>0.42571700000000001</c:v>
                </c:pt>
                <c:pt idx="193">
                  <c:v>0.43163999999999997</c:v>
                </c:pt>
                <c:pt idx="194">
                  <c:v>0.43764400000000003</c:v>
                </c:pt>
                <c:pt idx="195">
                  <c:v>0.44373299999999999</c:v>
                </c:pt>
                <c:pt idx="196">
                  <c:v>0.449905</c:v>
                </c:pt>
                <c:pt idx="197">
                  <c:v>0.45616400000000001</c:v>
                </c:pt>
                <c:pt idx="198">
                  <c:v>0.46250999999999998</c:v>
                </c:pt>
                <c:pt idx="199">
                  <c:v>0.46894400000000003</c:v>
                </c:pt>
                <c:pt idx="200">
                  <c:v>0.475468</c:v>
                </c:pt>
                <c:pt idx="201">
                  <c:v>0.48208200000000001</c:v>
                </c:pt>
                <c:pt idx="202">
                  <c:v>0.48878899999999997</c:v>
                </c:pt>
                <c:pt idx="203">
                  <c:v>0.495589</c:v>
                </c:pt>
                <c:pt idx="204">
                  <c:v>0.50248300000000001</c:v>
                </c:pt>
                <c:pt idx="205">
                  <c:v>0.50947300000000006</c:v>
                </c:pt>
                <c:pt idx="206">
                  <c:v>0.51656100000000005</c:v>
                </c:pt>
                <c:pt idx="207">
                  <c:v>0.52374699999999996</c:v>
                </c:pt>
                <c:pt idx="208">
                  <c:v>0.53103299999999998</c:v>
                </c:pt>
                <c:pt idx="209">
                  <c:v>0.53842000000000001</c:v>
                </c:pt>
                <c:pt idx="210">
                  <c:v>0.54591000000000001</c:v>
                </c:pt>
                <c:pt idx="211">
                  <c:v>0.55350500000000002</c:v>
                </c:pt>
                <c:pt idx="212">
                  <c:v>0.56120500000000006</c:v>
                </c:pt>
                <c:pt idx="213">
                  <c:v>0.56901199999999996</c:v>
                </c:pt>
                <c:pt idx="214">
                  <c:v>0.576928</c:v>
                </c:pt>
                <c:pt idx="215">
                  <c:v>0.58495299999999995</c:v>
                </c:pt>
                <c:pt idx="216">
                  <c:v>0.59309100000000003</c:v>
                </c:pt>
                <c:pt idx="217">
                  <c:v>0.60134199999999993</c:v>
                </c:pt>
                <c:pt idx="218">
                  <c:v>0.609707</c:v>
                </c:pt>
                <c:pt idx="219">
                  <c:v>0.61818899999999999</c:v>
                </c:pt>
                <c:pt idx="220">
                  <c:v>0.62678900000000004</c:v>
                </c:pt>
                <c:pt idx="221">
                  <c:v>0.63550800000000007</c:v>
                </c:pt>
                <c:pt idx="222">
                  <c:v>0.64434900000000006</c:v>
                </c:pt>
                <c:pt idx="223">
                  <c:v>0.65331300000000003</c:v>
                </c:pt>
                <c:pt idx="224">
                  <c:v>0.66240099999999991</c:v>
                </c:pt>
                <c:pt idx="225">
                  <c:v>0.67161599999999999</c:v>
                </c:pt>
                <c:pt idx="226">
                  <c:v>0.68096000000000001</c:v>
                </c:pt>
                <c:pt idx="227">
                  <c:v>0.69043299999999996</c:v>
                </c:pt>
                <c:pt idx="228">
                  <c:v>0.70003700000000002</c:v>
                </c:pt>
                <c:pt idx="229">
                  <c:v>0.70977599999999996</c:v>
                </c:pt>
                <c:pt idx="230">
                  <c:v>0.71965000000000001</c:v>
                </c:pt>
                <c:pt idx="231">
                  <c:v>0.72966099999999989</c:v>
                </c:pt>
                <c:pt idx="232">
                  <c:v>0.73981200000000003</c:v>
                </c:pt>
                <c:pt idx="233">
                  <c:v>0.75010399999999999</c:v>
                </c:pt>
                <c:pt idx="234">
                  <c:v>0.76053899999999997</c:v>
                </c:pt>
                <c:pt idx="235">
                  <c:v>0.771119</c:v>
                </c:pt>
                <c:pt idx="236">
                  <c:v>0.78184600000000004</c:v>
                </c:pt>
                <c:pt idx="237">
                  <c:v>0.79272299999999996</c:v>
                </c:pt>
                <c:pt idx="238">
                  <c:v>0.80375099999999999</c:v>
                </c:pt>
                <c:pt idx="239">
                  <c:v>0.81493199999999999</c:v>
                </c:pt>
                <c:pt idx="240">
                  <c:v>0.82626900000000003</c:v>
                </c:pt>
                <c:pt idx="241">
                  <c:v>0.83776300000000004</c:v>
                </c:pt>
                <c:pt idx="242">
                  <c:v>0.84941800000000001</c:v>
                </c:pt>
                <c:pt idx="243">
                  <c:v>0.86123400000000006</c:v>
                </c:pt>
                <c:pt idx="244">
                  <c:v>0.87321500000000007</c:v>
                </c:pt>
                <c:pt idx="245">
                  <c:v>0.88536300000000001</c:v>
                </c:pt>
                <c:pt idx="246">
                  <c:v>0.89767999999999992</c:v>
                </c:pt>
                <c:pt idx="247">
                  <c:v>0.91016700000000006</c:v>
                </c:pt>
                <c:pt idx="248">
                  <c:v>0.9228289999999999</c:v>
                </c:pt>
                <c:pt idx="249">
                  <c:v>0.93566700000000003</c:v>
                </c:pt>
                <c:pt idx="250">
                  <c:v>0.94868299999999994</c:v>
                </c:pt>
                <c:pt idx="251">
                  <c:v>0.96188099999999999</c:v>
                </c:pt>
                <c:pt idx="252">
                  <c:v>0.97526199999999996</c:v>
                </c:pt>
                <c:pt idx="253">
                  <c:v>0.98882899999999996</c:v>
                </c:pt>
                <c:pt idx="254">
                  <c:v>1.0025900000000001</c:v>
                </c:pt>
                <c:pt idx="255">
                  <c:v>1.0165299999999999</c:v>
                </c:pt>
                <c:pt idx="256">
                  <c:v>1.03067</c:v>
                </c:pt>
                <c:pt idx="257">
                  <c:v>1.04501</c:v>
                </c:pt>
                <c:pt idx="258">
                  <c:v>1.05955</c:v>
                </c:pt>
                <c:pt idx="259">
                  <c:v>1.07429</c:v>
                </c:pt>
                <c:pt idx="260">
                  <c:v>1.0892299999999999</c:v>
                </c:pt>
                <c:pt idx="261">
                  <c:v>1.1043900000000002</c:v>
                </c:pt>
                <c:pt idx="262">
                  <c:v>1.11975</c:v>
                </c:pt>
                <c:pt idx="263">
                  <c:v>1.13533</c:v>
                </c:pt>
                <c:pt idx="264">
                  <c:v>1.1511199999999999</c:v>
                </c:pt>
                <c:pt idx="265">
                  <c:v>1.1671400000000001</c:v>
                </c:pt>
                <c:pt idx="266">
                  <c:v>1.1833699999999998</c:v>
                </c:pt>
                <c:pt idx="267">
                  <c:v>1.19983</c:v>
                </c:pt>
                <c:pt idx="268">
                  <c:v>1.2165299999999999</c:v>
                </c:pt>
                <c:pt idx="269">
                  <c:v>1.2334499999999999</c:v>
                </c:pt>
                <c:pt idx="270">
                  <c:v>1.25061</c:v>
                </c:pt>
                <c:pt idx="271">
                  <c:v>1.2680100000000001</c:v>
                </c:pt>
                <c:pt idx="272">
                  <c:v>1.2856500000000002</c:v>
                </c:pt>
                <c:pt idx="273">
                  <c:v>1.3035300000000001</c:v>
                </c:pt>
                <c:pt idx="274">
                  <c:v>1.3216600000000001</c:v>
                </c:pt>
                <c:pt idx="275">
                  <c:v>1.34005</c:v>
                </c:pt>
                <c:pt idx="276">
                  <c:v>1.35869</c:v>
                </c:pt>
                <c:pt idx="277">
                  <c:v>1.3775899999999999</c:v>
                </c:pt>
                <c:pt idx="278">
                  <c:v>1.39676</c:v>
                </c:pt>
                <c:pt idx="279">
                  <c:v>1.4161900000000001</c:v>
                </c:pt>
                <c:pt idx="280">
                  <c:v>1.4358900000000001</c:v>
                </c:pt>
                <c:pt idx="281">
                  <c:v>1.45587</c:v>
                </c:pt>
                <c:pt idx="282">
                  <c:v>1.4761199999999999</c:v>
                </c:pt>
                <c:pt idx="283">
                  <c:v>1.49665</c:v>
                </c:pt>
                <c:pt idx="284">
                  <c:v>1.5174700000000001</c:v>
                </c:pt>
                <c:pt idx="285">
                  <c:v>1.5385799999999998</c:v>
                </c:pt>
                <c:pt idx="286">
                  <c:v>1.55999</c:v>
                </c:pt>
                <c:pt idx="287">
                  <c:v>1.58169</c:v>
                </c:pt>
                <c:pt idx="288">
                  <c:v>1.6036900000000001</c:v>
                </c:pt>
                <c:pt idx="289">
                  <c:v>1.6259999999999999</c:v>
                </c:pt>
                <c:pt idx="290">
                  <c:v>1.64862</c:v>
                </c:pt>
                <c:pt idx="291">
                  <c:v>1.6715599999999999</c:v>
                </c:pt>
                <c:pt idx="292">
                  <c:v>1.6948099999999999</c:v>
                </c:pt>
                <c:pt idx="293">
                  <c:v>1.7183900000000001</c:v>
                </c:pt>
                <c:pt idx="294">
                  <c:v>1.7422899999999999</c:v>
                </c:pt>
                <c:pt idx="295">
                  <c:v>1.7665299999999999</c:v>
                </c:pt>
                <c:pt idx="296">
                  <c:v>1.79111</c:v>
                </c:pt>
                <c:pt idx="297">
                  <c:v>1.81602</c:v>
                </c:pt>
                <c:pt idx="298">
                  <c:v>1.8412899999999999</c:v>
                </c:pt>
                <c:pt idx="299">
                  <c:v>1.8669</c:v>
                </c:pt>
                <c:pt idx="300">
                  <c:v>1.8928699999999998</c:v>
                </c:pt>
                <c:pt idx="301">
                  <c:v>1.9192</c:v>
                </c:pt>
                <c:pt idx="302">
                  <c:v>1.9459000000000002</c:v>
                </c:pt>
                <c:pt idx="303">
                  <c:v>1.9729700000000001</c:v>
                </c:pt>
                <c:pt idx="304">
                  <c:v>2.0004200000000001</c:v>
                </c:pt>
                <c:pt idx="305">
                  <c:v>2.0282499999999999</c:v>
                </c:pt>
                <c:pt idx="306">
                  <c:v>2.05647</c:v>
                </c:pt>
                <c:pt idx="307">
                  <c:v>2.08507</c:v>
                </c:pt>
                <c:pt idx="308">
                  <c:v>2.11408</c:v>
                </c:pt>
                <c:pt idx="309">
                  <c:v>2.1434899999999999</c:v>
                </c:pt>
                <c:pt idx="310">
                  <c:v>2.1733099999999999</c:v>
                </c:pt>
                <c:pt idx="311">
                  <c:v>2.2035399999999998</c:v>
                </c:pt>
                <c:pt idx="312">
                  <c:v>2.2342</c:v>
                </c:pt>
                <c:pt idx="313">
                  <c:v>2.2652800000000002</c:v>
                </c:pt>
                <c:pt idx="314">
                  <c:v>2.2967900000000001</c:v>
                </c:pt>
                <c:pt idx="315">
                  <c:v>2.3287399999999998</c:v>
                </c:pt>
                <c:pt idx="316">
                  <c:v>2.3611399999999998</c:v>
                </c:pt>
                <c:pt idx="317">
                  <c:v>2.39398</c:v>
                </c:pt>
                <c:pt idx="318">
                  <c:v>2.4272900000000002</c:v>
                </c:pt>
                <c:pt idx="319">
                  <c:v>2.4610500000000002</c:v>
                </c:pt>
                <c:pt idx="320">
                  <c:v>2.4952899999999998</c:v>
                </c:pt>
                <c:pt idx="321">
                  <c:v>2.5299999999999998</c:v>
                </c:pt>
                <c:pt idx="322">
                  <c:v>2.5651999999999999</c:v>
                </c:pt>
                <c:pt idx="323">
                  <c:v>2.6008899999999997</c:v>
                </c:pt>
                <c:pt idx="324">
                  <c:v>2.63707</c:v>
                </c:pt>
                <c:pt idx="325">
                  <c:v>2.6737500000000001</c:v>
                </c:pt>
                <c:pt idx="326">
                  <c:v>2.71095</c:v>
                </c:pt>
                <c:pt idx="327">
                  <c:v>2.7486599999999997</c:v>
                </c:pt>
                <c:pt idx="328">
                  <c:v>2.7869000000000002</c:v>
                </c:pt>
                <c:pt idx="329">
                  <c:v>2.8256700000000001</c:v>
                </c:pt>
                <c:pt idx="330">
                  <c:v>2.8649800000000001</c:v>
                </c:pt>
                <c:pt idx="331">
                  <c:v>2.90483</c:v>
                </c:pt>
                <c:pt idx="332">
                  <c:v>2.9452399999999996</c:v>
                </c:pt>
                <c:pt idx="333">
                  <c:v>2.9862199999999999</c:v>
                </c:pt>
                <c:pt idx="334">
                  <c:v>3.0277600000000002</c:v>
                </c:pt>
                <c:pt idx="335">
                  <c:v>3.0698799999999999</c:v>
                </c:pt>
                <c:pt idx="336">
                  <c:v>3.11259</c:v>
                </c:pt>
                <c:pt idx="337">
                  <c:v>3.1558899999999999</c:v>
                </c:pt>
                <c:pt idx="338">
                  <c:v>3.1997900000000001</c:v>
                </c:pt>
                <c:pt idx="339">
                  <c:v>3.2443</c:v>
                </c:pt>
                <c:pt idx="340">
                  <c:v>3.2894399999999999</c:v>
                </c:pt>
                <c:pt idx="341">
                  <c:v>3.3351999999999999</c:v>
                </c:pt>
                <c:pt idx="342">
                  <c:v>3.3815900000000001</c:v>
                </c:pt>
                <c:pt idx="343">
                  <c:v>3.4286399999999997</c:v>
                </c:pt>
                <c:pt idx="344">
                  <c:v>3.4763299999999999</c:v>
                </c:pt>
                <c:pt idx="345">
                  <c:v>3.5246900000000001</c:v>
                </c:pt>
                <c:pt idx="346">
                  <c:v>3.5737299999999999</c:v>
                </c:pt>
                <c:pt idx="347">
                  <c:v>3.62344</c:v>
                </c:pt>
                <c:pt idx="348">
                  <c:v>3.6738499999999998</c:v>
                </c:pt>
                <c:pt idx="349">
                  <c:v>3.7249599999999998</c:v>
                </c:pt>
                <c:pt idx="350">
                  <c:v>3.77678</c:v>
                </c:pt>
                <c:pt idx="351">
                  <c:v>3.8293200000000001</c:v>
                </c:pt>
                <c:pt idx="352">
                  <c:v>3.88259</c:v>
                </c:pt>
                <c:pt idx="353">
                  <c:v>3.9365999999999999</c:v>
                </c:pt>
                <c:pt idx="354">
                  <c:v>3.9913600000000002</c:v>
                </c:pt>
                <c:pt idx="355">
                  <c:v>4.0468899999999994</c:v>
                </c:pt>
                <c:pt idx="356">
                  <c:v>4.1031899999999997</c:v>
                </c:pt>
                <c:pt idx="357">
                  <c:v>4.1602700000000006</c:v>
                </c:pt>
                <c:pt idx="358">
                  <c:v>4.21814</c:v>
                </c:pt>
                <c:pt idx="359">
                  <c:v>4.2768199999999998</c:v>
                </c:pt>
                <c:pt idx="360">
                  <c:v>4.3363199999999997</c:v>
                </c:pt>
                <c:pt idx="361">
                  <c:v>4.3966400000000005</c:v>
                </c:pt>
                <c:pt idx="362">
                  <c:v>4.4578100000000003</c:v>
                </c:pt>
                <c:pt idx="363">
                  <c:v>4.5198199999999993</c:v>
                </c:pt>
                <c:pt idx="364">
                  <c:v>4.5827</c:v>
                </c:pt>
                <c:pt idx="365">
                  <c:v>4.6464499999999997</c:v>
                </c:pt>
                <c:pt idx="366">
                  <c:v>4.7110900000000004</c:v>
                </c:pt>
                <c:pt idx="367">
                  <c:v>4.7766299999999999</c:v>
                </c:pt>
                <c:pt idx="368">
                  <c:v>4.8430799999999996</c:v>
                </c:pt>
                <c:pt idx="369">
                  <c:v>4.91045</c:v>
                </c:pt>
                <c:pt idx="370">
                  <c:v>4.9787600000000003</c:v>
                </c:pt>
                <c:pt idx="371">
                  <c:v>5.0480200000000002</c:v>
                </c:pt>
                <c:pt idx="372">
                  <c:v>5.1182499999999997</c:v>
                </c:pt>
                <c:pt idx="373">
                  <c:v>5.1894499999999999</c:v>
                </c:pt>
                <c:pt idx="374">
                  <c:v>5.2616400000000008</c:v>
                </c:pt>
                <c:pt idx="375">
                  <c:v>5.3348399999999998</c:v>
                </c:pt>
                <c:pt idx="376">
                  <c:v>5.4090500000000006</c:v>
                </c:pt>
                <c:pt idx="377">
                  <c:v>5.4843000000000002</c:v>
                </c:pt>
                <c:pt idx="378">
                  <c:v>5.5606</c:v>
                </c:pt>
                <c:pt idx="379">
                  <c:v>5.63795</c:v>
                </c:pt>
                <c:pt idx="380">
                  <c:v>5.71638</c:v>
                </c:pt>
                <c:pt idx="381">
                  <c:v>5.7959100000000001</c:v>
                </c:pt>
                <c:pt idx="382">
                  <c:v>5.8765400000000003</c:v>
                </c:pt>
                <c:pt idx="383">
                  <c:v>5.9582899999999999</c:v>
                </c:pt>
                <c:pt idx="384">
                  <c:v>6.0411700000000002</c:v>
                </c:pt>
                <c:pt idx="385">
                  <c:v>6.12521</c:v>
                </c:pt>
                <c:pt idx="386">
                  <c:v>6.2104300000000006</c:v>
                </c:pt>
                <c:pt idx="387">
                  <c:v>6.2968199999999994</c:v>
                </c:pt>
                <c:pt idx="388">
                  <c:v>6.3844200000000004</c:v>
                </c:pt>
                <c:pt idx="389">
                  <c:v>6.4732299999999992</c:v>
                </c:pt>
                <c:pt idx="390">
                  <c:v>6.5632900000000003</c:v>
                </c:pt>
                <c:pt idx="391">
                  <c:v>6.6545899999999998</c:v>
                </c:pt>
                <c:pt idx="392">
                  <c:v>6.7471699999999997</c:v>
                </c:pt>
                <c:pt idx="393">
                  <c:v>6.8410299999999999</c:v>
                </c:pt>
                <c:pt idx="394">
                  <c:v>6.9361999999999995</c:v>
                </c:pt>
                <c:pt idx="395">
                  <c:v>7.0326899999999997</c:v>
                </c:pt>
                <c:pt idx="396">
                  <c:v>7.1305200000000006</c:v>
                </c:pt>
                <c:pt idx="397">
                  <c:v>7.2297200000000004</c:v>
                </c:pt>
                <c:pt idx="398">
                  <c:v>7.3302899999999998</c:v>
                </c:pt>
                <c:pt idx="399">
                  <c:v>7.4322700000000008</c:v>
                </c:pt>
                <c:pt idx="400">
                  <c:v>7.53566</c:v>
                </c:pt>
                <c:pt idx="401">
                  <c:v>7.6404899999999998</c:v>
                </c:pt>
                <c:pt idx="402">
                  <c:v>7.7467799999999993</c:v>
                </c:pt>
                <c:pt idx="403">
                  <c:v>7.8545500000000006</c:v>
                </c:pt>
                <c:pt idx="404">
                  <c:v>7.9638200000000001</c:v>
                </c:pt>
                <c:pt idx="405">
                  <c:v>8.0746099999999998</c:v>
                </c:pt>
                <c:pt idx="406">
                  <c:v>8.1869399999999999</c:v>
                </c:pt>
                <c:pt idx="407">
                  <c:v>8.3008299999999995</c:v>
                </c:pt>
                <c:pt idx="408">
                  <c:v>8.4162999999999997</c:v>
                </c:pt>
                <c:pt idx="409">
                  <c:v>8.5333799999999993</c:v>
                </c:pt>
                <c:pt idx="410">
                  <c:v>8.6521000000000008</c:v>
                </c:pt>
                <c:pt idx="411">
                  <c:v>8.7724599999999988</c:v>
                </c:pt>
                <c:pt idx="412">
                  <c:v>8.8945000000000007</c:v>
                </c:pt>
                <c:pt idx="413">
                  <c:v>9.0182299999999991</c:v>
                </c:pt>
                <c:pt idx="414">
                  <c:v>9.1436900000000012</c:v>
                </c:pt>
                <c:pt idx="415">
                  <c:v>9.2708899999999996</c:v>
                </c:pt>
                <c:pt idx="416">
                  <c:v>9.3998600000000003</c:v>
                </c:pt>
                <c:pt idx="417">
                  <c:v>9.5306200000000008</c:v>
                </c:pt>
                <c:pt idx="418">
                  <c:v>9.6632099999999994</c:v>
                </c:pt>
                <c:pt idx="419">
                  <c:v>9.7976399999999995</c:v>
                </c:pt>
                <c:pt idx="420">
                  <c:v>9.9339399999999998</c:v>
                </c:pt>
                <c:pt idx="421">
                  <c:v>10.072100000000001</c:v>
                </c:pt>
                <c:pt idx="422">
                  <c:v>10.212200000000001</c:v>
                </c:pt>
                <c:pt idx="423">
                  <c:v>10.354299999999999</c:v>
                </c:pt>
                <c:pt idx="424">
                  <c:v>10.4984</c:v>
                </c:pt>
                <c:pt idx="425">
                  <c:v>10.644399999999999</c:v>
                </c:pt>
                <c:pt idx="426">
                  <c:v>10.7925</c:v>
                </c:pt>
                <c:pt idx="427">
                  <c:v>10.942600000000001</c:v>
                </c:pt>
                <c:pt idx="428">
                  <c:v>11.094799999999999</c:v>
                </c:pt>
                <c:pt idx="429">
                  <c:v>11.2492</c:v>
                </c:pt>
                <c:pt idx="430">
                  <c:v>11.405700000000001</c:v>
                </c:pt>
                <c:pt idx="431">
                  <c:v>11.564399999999999</c:v>
                </c:pt>
                <c:pt idx="432">
                  <c:v>11.725200000000001</c:v>
                </c:pt>
                <c:pt idx="433">
                  <c:v>11.888299999999999</c:v>
                </c:pt>
                <c:pt idx="434">
                  <c:v>12.053700000000001</c:v>
                </c:pt>
                <c:pt idx="435">
                  <c:v>12.221399999999999</c:v>
                </c:pt>
                <c:pt idx="436">
                  <c:v>12.391399999999999</c:v>
                </c:pt>
                <c:pt idx="437">
                  <c:v>12.563799999999999</c:v>
                </c:pt>
                <c:pt idx="438">
                  <c:v>12.7386</c:v>
                </c:pt>
                <c:pt idx="439">
                  <c:v>12.915799999999999</c:v>
                </c:pt>
                <c:pt idx="440">
                  <c:v>13.095499999999999</c:v>
                </c:pt>
                <c:pt idx="441">
                  <c:v>13.277700000000001</c:v>
                </c:pt>
                <c:pt idx="442">
                  <c:v>13.462399999999999</c:v>
                </c:pt>
                <c:pt idx="443">
                  <c:v>13.6496</c:v>
                </c:pt>
                <c:pt idx="444">
                  <c:v>13.839499999999999</c:v>
                </c:pt>
                <c:pt idx="445">
                  <c:v>14.0321</c:v>
                </c:pt>
                <c:pt idx="446">
                  <c:v>14.2273</c:v>
                </c:pt>
                <c:pt idx="447">
                  <c:v>14.4252</c:v>
                </c:pt>
                <c:pt idx="448">
                  <c:v>14.6259</c:v>
                </c:pt>
                <c:pt idx="449">
                  <c:v>14.8293</c:v>
                </c:pt>
                <c:pt idx="450">
                  <c:v>15.035600000000001</c:v>
                </c:pt>
                <c:pt idx="451">
                  <c:v>15.2448</c:v>
                </c:pt>
                <c:pt idx="452">
                  <c:v>15.456899999999999</c:v>
                </c:pt>
                <c:pt idx="453">
                  <c:v>15.671899999999999</c:v>
                </c:pt>
                <c:pt idx="454">
                  <c:v>15.889899999999999</c:v>
                </c:pt>
                <c:pt idx="455">
                  <c:v>16.111000000000001</c:v>
                </c:pt>
                <c:pt idx="456">
                  <c:v>16.335100000000001</c:v>
                </c:pt>
                <c:pt idx="457">
                  <c:v>16.5623</c:v>
                </c:pt>
                <c:pt idx="458">
                  <c:v>16.7927</c:v>
                </c:pt>
                <c:pt idx="459">
                  <c:v>17.026299999999999</c:v>
                </c:pt>
                <c:pt idx="460">
                  <c:v>17.263200000000001</c:v>
                </c:pt>
                <c:pt idx="461">
                  <c:v>17.503400000000003</c:v>
                </c:pt>
                <c:pt idx="462">
                  <c:v>17.7469</c:v>
                </c:pt>
                <c:pt idx="463">
                  <c:v>17.9937</c:v>
                </c:pt>
                <c:pt idx="464">
                  <c:v>18.2441</c:v>
                </c:pt>
                <c:pt idx="465">
                  <c:v>18.497900000000001</c:v>
                </c:pt>
                <c:pt idx="466">
                  <c:v>18.755200000000002</c:v>
                </c:pt>
                <c:pt idx="467">
                  <c:v>19.016099999999998</c:v>
                </c:pt>
                <c:pt idx="468">
                  <c:v>19.2806</c:v>
                </c:pt>
                <c:pt idx="469">
                  <c:v>19.5489</c:v>
                </c:pt>
                <c:pt idx="470">
                  <c:v>19.820799999999998</c:v>
                </c:pt>
                <c:pt idx="471">
                  <c:v>20.096499999999999</c:v>
                </c:pt>
                <c:pt idx="472">
                  <c:v>20.376099999999997</c:v>
                </c:pt>
                <c:pt idx="473">
                  <c:v>20.659599999999998</c:v>
                </c:pt>
                <c:pt idx="474">
                  <c:v>20.946999999999999</c:v>
                </c:pt>
                <c:pt idx="475">
                  <c:v>21.238400000000002</c:v>
                </c:pt>
                <c:pt idx="476">
                  <c:v>21.533799999999999</c:v>
                </c:pt>
                <c:pt idx="477">
                  <c:v>21.833400000000001</c:v>
                </c:pt>
                <c:pt idx="478">
                  <c:v>22.1371</c:v>
                </c:pt>
                <c:pt idx="479">
                  <c:v>22.4451</c:v>
                </c:pt>
                <c:pt idx="480">
                  <c:v>22.757300000000001</c:v>
                </c:pt>
                <c:pt idx="481">
                  <c:v>23.073900000000002</c:v>
                </c:pt>
                <c:pt idx="482">
                  <c:v>23.3949</c:v>
                </c:pt>
                <c:pt idx="483">
                  <c:v>23.720400000000001</c:v>
                </c:pt>
                <c:pt idx="484">
                  <c:v>24.0503</c:v>
                </c:pt>
                <c:pt idx="485">
                  <c:v>24.384900000000002</c:v>
                </c:pt>
                <c:pt idx="486">
                  <c:v>24.7241</c:v>
                </c:pt>
                <c:pt idx="487">
                  <c:v>25.068099999999998</c:v>
                </c:pt>
                <c:pt idx="488">
                  <c:v>25.416799999999999</c:v>
                </c:pt>
                <c:pt idx="489">
                  <c:v>25.770400000000002</c:v>
                </c:pt>
                <c:pt idx="490">
                  <c:v>26.128900000000002</c:v>
                </c:pt>
                <c:pt idx="491">
                  <c:v>26.4924</c:v>
                </c:pt>
                <c:pt idx="492">
                  <c:v>26.860900000000001</c:v>
                </c:pt>
                <c:pt idx="493">
                  <c:v>27.234599999999997</c:v>
                </c:pt>
                <c:pt idx="494">
                  <c:v>27.613499999999998</c:v>
                </c:pt>
                <c:pt idx="495">
                  <c:v>27.997599999999998</c:v>
                </c:pt>
                <c:pt idx="496">
                  <c:v>28.3871</c:v>
                </c:pt>
                <c:pt idx="497">
                  <c:v>28.782</c:v>
                </c:pt>
                <c:pt idx="498">
                  <c:v>29.182400000000001</c:v>
                </c:pt>
                <c:pt idx="499">
                  <c:v>29.5884</c:v>
                </c:pt>
                <c:pt idx="500">
                  <c:v>30</c:v>
                </c:pt>
                <c:pt idx="501">
                  <c:v>40</c:v>
                </c:pt>
                <c:pt idx="502">
                  <c:v>50</c:v>
                </c:pt>
                <c:pt idx="503">
                  <c:v>60</c:v>
                </c:pt>
                <c:pt idx="504">
                  <c:v>80</c:v>
                </c:pt>
                <c:pt idx="505">
                  <c:v>100</c:v>
                </c:pt>
                <c:pt idx="506">
                  <c:v>150</c:v>
                </c:pt>
                <c:pt idx="507">
                  <c:v>200</c:v>
                </c:pt>
                <c:pt idx="508">
                  <c:v>300</c:v>
                </c:pt>
                <c:pt idx="509">
                  <c:v>400</c:v>
                </c:pt>
                <c:pt idx="510">
                  <c:v>500</c:v>
                </c:pt>
                <c:pt idx="511">
                  <c:v>600</c:v>
                </c:pt>
                <c:pt idx="512">
                  <c:v>800</c:v>
                </c:pt>
                <c:pt idx="513">
                  <c:v>1000</c:v>
                </c:pt>
                <c:pt idx="514">
                  <c:v>1250</c:v>
                </c:pt>
                <c:pt idx="515">
                  <c:v>1500</c:v>
                </c:pt>
                <c:pt idx="516">
                  <c:v>2000</c:v>
                </c:pt>
                <c:pt idx="517">
                  <c:v>3000</c:v>
                </c:pt>
                <c:pt idx="518">
                  <c:v>4000</c:v>
                </c:pt>
                <c:pt idx="519">
                  <c:v>5000</c:v>
                </c:pt>
                <c:pt idx="520">
                  <c:v>6000</c:v>
                </c:pt>
                <c:pt idx="521">
                  <c:v>8000</c:v>
                </c:pt>
                <c:pt idx="522">
                  <c:v>10000</c:v>
                </c:pt>
                <c:pt idx="523">
                  <c:v>15000</c:v>
                </c:pt>
                <c:pt idx="524">
                  <c:v>20000</c:v>
                </c:pt>
              </c:numCache>
            </c:numRef>
          </c:xVal>
          <c:yVal>
            <c:numRef>
              <c:f>Ge!$AC$3:$AC$527</c:f>
              <c:numCache>
                <c:formatCode>0.00%</c:formatCode>
                <c:ptCount val="525"/>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pt idx="61">
                  <c:v>1</c:v>
                </c:pt>
                <c:pt idx="62">
                  <c:v>1</c:v>
                </c:pt>
                <c:pt idx="63">
                  <c:v>1</c:v>
                </c:pt>
                <c:pt idx="64">
                  <c:v>1</c:v>
                </c:pt>
                <c:pt idx="65">
                  <c:v>1</c:v>
                </c:pt>
                <c:pt idx="66">
                  <c:v>1</c:v>
                </c:pt>
                <c:pt idx="67">
                  <c:v>1</c:v>
                </c:pt>
                <c:pt idx="68">
                  <c:v>1</c:v>
                </c:pt>
                <c:pt idx="69">
                  <c:v>1</c:v>
                </c:pt>
                <c:pt idx="70">
                  <c:v>1</c:v>
                </c:pt>
                <c:pt idx="71">
                  <c:v>1</c:v>
                </c:pt>
                <c:pt idx="72">
                  <c:v>1</c:v>
                </c:pt>
                <c:pt idx="73">
                  <c:v>1</c:v>
                </c:pt>
                <c:pt idx="74">
                  <c:v>1</c:v>
                </c:pt>
                <c:pt idx="75">
                  <c:v>1</c:v>
                </c:pt>
                <c:pt idx="76">
                  <c:v>1</c:v>
                </c:pt>
                <c:pt idx="77">
                  <c:v>1</c:v>
                </c:pt>
                <c:pt idx="78">
                  <c:v>1</c:v>
                </c:pt>
                <c:pt idx="79">
                  <c:v>1</c:v>
                </c:pt>
                <c:pt idx="80">
                  <c:v>1</c:v>
                </c:pt>
                <c:pt idx="81">
                  <c:v>1</c:v>
                </c:pt>
                <c:pt idx="82">
                  <c:v>1</c:v>
                </c:pt>
                <c:pt idx="83">
                  <c:v>1</c:v>
                </c:pt>
                <c:pt idx="84">
                  <c:v>1</c:v>
                </c:pt>
                <c:pt idx="85">
                  <c:v>1</c:v>
                </c:pt>
                <c:pt idx="86">
                  <c:v>1</c:v>
                </c:pt>
                <c:pt idx="87">
                  <c:v>1</c:v>
                </c:pt>
                <c:pt idx="88">
                  <c:v>1</c:v>
                </c:pt>
                <c:pt idx="89">
                  <c:v>1</c:v>
                </c:pt>
                <c:pt idx="90">
                  <c:v>1</c:v>
                </c:pt>
                <c:pt idx="91">
                  <c:v>1</c:v>
                </c:pt>
                <c:pt idx="92">
                  <c:v>1</c:v>
                </c:pt>
                <c:pt idx="93">
                  <c:v>1</c:v>
                </c:pt>
                <c:pt idx="94">
                  <c:v>1</c:v>
                </c:pt>
                <c:pt idx="95">
                  <c:v>1</c:v>
                </c:pt>
                <c:pt idx="96">
                  <c:v>1</c:v>
                </c:pt>
                <c:pt idx="97">
                  <c:v>1</c:v>
                </c:pt>
                <c:pt idx="98">
                  <c:v>1</c:v>
                </c:pt>
                <c:pt idx="99">
                  <c:v>1</c:v>
                </c:pt>
                <c:pt idx="100">
                  <c:v>1</c:v>
                </c:pt>
                <c:pt idx="101">
                  <c:v>1</c:v>
                </c:pt>
                <c:pt idx="102">
                  <c:v>1</c:v>
                </c:pt>
                <c:pt idx="103">
                  <c:v>1</c:v>
                </c:pt>
                <c:pt idx="104">
                  <c:v>1</c:v>
                </c:pt>
                <c:pt idx="105">
                  <c:v>1</c:v>
                </c:pt>
                <c:pt idx="106">
                  <c:v>1</c:v>
                </c:pt>
                <c:pt idx="107">
                  <c:v>1</c:v>
                </c:pt>
                <c:pt idx="108">
                  <c:v>1</c:v>
                </c:pt>
                <c:pt idx="109">
                  <c:v>1</c:v>
                </c:pt>
                <c:pt idx="110">
                  <c:v>1</c:v>
                </c:pt>
                <c:pt idx="111">
                  <c:v>1</c:v>
                </c:pt>
                <c:pt idx="112">
                  <c:v>1</c:v>
                </c:pt>
                <c:pt idx="113">
                  <c:v>1</c:v>
                </c:pt>
                <c:pt idx="114">
                  <c:v>1</c:v>
                </c:pt>
                <c:pt idx="115">
                  <c:v>1</c:v>
                </c:pt>
                <c:pt idx="116">
                  <c:v>1</c:v>
                </c:pt>
                <c:pt idx="117">
                  <c:v>1</c:v>
                </c:pt>
                <c:pt idx="118">
                  <c:v>1</c:v>
                </c:pt>
                <c:pt idx="119">
                  <c:v>1</c:v>
                </c:pt>
                <c:pt idx="120">
                  <c:v>1</c:v>
                </c:pt>
                <c:pt idx="121">
                  <c:v>1</c:v>
                </c:pt>
                <c:pt idx="122">
                  <c:v>1</c:v>
                </c:pt>
                <c:pt idx="123">
                  <c:v>1</c:v>
                </c:pt>
                <c:pt idx="124">
                  <c:v>1</c:v>
                </c:pt>
                <c:pt idx="125">
                  <c:v>1</c:v>
                </c:pt>
                <c:pt idx="126">
                  <c:v>1</c:v>
                </c:pt>
                <c:pt idx="127">
                  <c:v>1</c:v>
                </c:pt>
                <c:pt idx="128">
                  <c:v>1</c:v>
                </c:pt>
                <c:pt idx="129">
                  <c:v>1</c:v>
                </c:pt>
                <c:pt idx="130">
                  <c:v>1</c:v>
                </c:pt>
                <c:pt idx="131">
                  <c:v>1</c:v>
                </c:pt>
                <c:pt idx="132">
                  <c:v>1</c:v>
                </c:pt>
                <c:pt idx="133">
                  <c:v>1</c:v>
                </c:pt>
                <c:pt idx="134">
                  <c:v>1</c:v>
                </c:pt>
                <c:pt idx="135">
                  <c:v>1</c:v>
                </c:pt>
                <c:pt idx="136">
                  <c:v>1</c:v>
                </c:pt>
                <c:pt idx="137">
                  <c:v>1</c:v>
                </c:pt>
                <c:pt idx="138">
                  <c:v>1</c:v>
                </c:pt>
                <c:pt idx="139">
                  <c:v>1</c:v>
                </c:pt>
                <c:pt idx="140">
                  <c:v>1</c:v>
                </c:pt>
                <c:pt idx="141">
                  <c:v>1</c:v>
                </c:pt>
                <c:pt idx="142">
                  <c:v>1</c:v>
                </c:pt>
                <c:pt idx="143">
                  <c:v>1</c:v>
                </c:pt>
                <c:pt idx="144">
                  <c:v>1</c:v>
                </c:pt>
                <c:pt idx="145">
                  <c:v>1</c:v>
                </c:pt>
                <c:pt idx="146">
                  <c:v>1</c:v>
                </c:pt>
                <c:pt idx="147">
                  <c:v>1</c:v>
                </c:pt>
                <c:pt idx="148">
                  <c:v>1</c:v>
                </c:pt>
                <c:pt idx="149">
                  <c:v>1</c:v>
                </c:pt>
                <c:pt idx="150">
                  <c:v>1</c:v>
                </c:pt>
                <c:pt idx="151">
                  <c:v>1</c:v>
                </c:pt>
                <c:pt idx="152">
                  <c:v>1</c:v>
                </c:pt>
                <c:pt idx="153">
                  <c:v>1</c:v>
                </c:pt>
                <c:pt idx="154">
                  <c:v>1</c:v>
                </c:pt>
                <c:pt idx="155">
                  <c:v>1</c:v>
                </c:pt>
                <c:pt idx="156">
                  <c:v>1</c:v>
                </c:pt>
                <c:pt idx="157">
                  <c:v>1</c:v>
                </c:pt>
                <c:pt idx="158">
                  <c:v>1</c:v>
                </c:pt>
                <c:pt idx="159">
                  <c:v>1</c:v>
                </c:pt>
                <c:pt idx="160">
                  <c:v>1</c:v>
                </c:pt>
                <c:pt idx="161">
                  <c:v>1</c:v>
                </c:pt>
                <c:pt idx="162">
                  <c:v>1</c:v>
                </c:pt>
                <c:pt idx="163">
                  <c:v>1</c:v>
                </c:pt>
                <c:pt idx="164">
                  <c:v>1</c:v>
                </c:pt>
                <c:pt idx="165">
                  <c:v>1</c:v>
                </c:pt>
                <c:pt idx="166">
                  <c:v>1</c:v>
                </c:pt>
                <c:pt idx="167">
                  <c:v>1</c:v>
                </c:pt>
                <c:pt idx="168">
                  <c:v>1</c:v>
                </c:pt>
                <c:pt idx="169">
                  <c:v>1</c:v>
                </c:pt>
                <c:pt idx="170">
                  <c:v>1</c:v>
                </c:pt>
                <c:pt idx="171">
                  <c:v>1</c:v>
                </c:pt>
                <c:pt idx="172">
                  <c:v>1</c:v>
                </c:pt>
                <c:pt idx="173">
                  <c:v>1</c:v>
                </c:pt>
                <c:pt idx="174">
                  <c:v>1</c:v>
                </c:pt>
                <c:pt idx="175">
                  <c:v>1</c:v>
                </c:pt>
                <c:pt idx="176">
                  <c:v>1</c:v>
                </c:pt>
                <c:pt idx="177">
                  <c:v>1</c:v>
                </c:pt>
                <c:pt idx="178">
                  <c:v>1</c:v>
                </c:pt>
                <c:pt idx="179">
                  <c:v>1</c:v>
                </c:pt>
                <c:pt idx="180">
                  <c:v>1</c:v>
                </c:pt>
                <c:pt idx="181">
                  <c:v>1</c:v>
                </c:pt>
                <c:pt idx="182">
                  <c:v>1</c:v>
                </c:pt>
                <c:pt idx="183">
                  <c:v>1</c:v>
                </c:pt>
                <c:pt idx="184">
                  <c:v>1</c:v>
                </c:pt>
                <c:pt idx="185">
                  <c:v>1</c:v>
                </c:pt>
                <c:pt idx="186">
                  <c:v>1</c:v>
                </c:pt>
                <c:pt idx="187">
                  <c:v>1</c:v>
                </c:pt>
                <c:pt idx="188">
                  <c:v>1</c:v>
                </c:pt>
                <c:pt idx="189">
                  <c:v>1</c:v>
                </c:pt>
                <c:pt idx="190">
                  <c:v>1</c:v>
                </c:pt>
                <c:pt idx="191">
                  <c:v>1</c:v>
                </c:pt>
                <c:pt idx="192">
                  <c:v>1</c:v>
                </c:pt>
                <c:pt idx="193">
                  <c:v>1</c:v>
                </c:pt>
                <c:pt idx="194">
                  <c:v>1</c:v>
                </c:pt>
                <c:pt idx="195">
                  <c:v>1</c:v>
                </c:pt>
                <c:pt idx="196">
                  <c:v>1</c:v>
                </c:pt>
                <c:pt idx="197">
                  <c:v>1</c:v>
                </c:pt>
                <c:pt idx="198">
                  <c:v>1</c:v>
                </c:pt>
                <c:pt idx="199">
                  <c:v>1</c:v>
                </c:pt>
                <c:pt idx="200">
                  <c:v>1</c:v>
                </c:pt>
                <c:pt idx="201">
                  <c:v>1</c:v>
                </c:pt>
                <c:pt idx="202">
                  <c:v>1</c:v>
                </c:pt>
                <c:pt idx="203">
                  <c:v>1</c:v>
                </c:pt>
                <c:pt idx="204">
                  <c:v>1</c:v>
                </c:pt>
                <c:pt idx="205">
                  <c:v>1</c:v>
                </c:pt>
                <c:pt idx="206">
                  <c:v>1</c:v>
                </c:pt>
                <c:pt idx="207">
                  <c:v>1</c:v>
                </c:pt>
                <c:pt idx="208">
                  <c:v>1</c:v>
                </c:pt>
                <c:pt idx="209">
                  <c:v>1</c:v>
                </c:pt>
                <c:pt idx="210">
                  <c:v>1</c:v>
                </c:pt>
                <c:pt idx="211">
                  <c:v>1</c:v>
                </c:pt>
                <c:pt idx="212">
                  <c:v>1</c:v>
                </c:pt>
                <c:pt idx="213">
                  <c:v>1</c:v>
                </c:pt>
                <c:pt idx="214">
                  <c:v>1</c:v>
                </c:pt>
                <c:pt idx="215">
                  <c:v>1</c:v>
                </c:pt>
                <c:pt idx="216">
                  <c:v>1</c:v>
                </c:pt>
                <c:pt idx="217">
                  <c:v>1</c:v>
                </c:pt>
                <c:pt idx="218">
                  <c:v>1</c:v>
                </c:pt>
                <c:pt idx="219">
                  <c:v>1</c:v>
                </c:pt>
                <c:pt idx="220">
                  <c:v>1</c:v>
                </c:pt>
                <c:pt idx="221">
                  <c:v>1</c:v>
                </c:pt>
                <c:pt idx="222">
                  <c:v>1</c:v>
                </c:pt>
                <c:pt idx="223">
                  <c:v>1</c:v>
                </c:pt>
                <c:pt idx="224">
                  <c:v>1</c:v>
                </c:pt>
                <c:pt idx="225">
                  <c:v>1</c:v>
                </c:pt>
                <c:pt idx="226">
                  <c:v>1</c:v>
                </c:pt>
                <c:pt idx="227">
                  <c:v>1</c:v>
                </c:pt>
                <c:pt idx="228">
                  <c:v>1</c:v>
                </c:pt>
                <c:pt idx="229">
                  <c:v>1</c:v>
                </c:pt>
                <c:pt idx="230">
                  <c:v>1</c:v>
                </c:pt>
                <c:pt idx="231">
                  <c:v>1</c:v>
                </c:pt>
                <c:pt idx="232">
                  <c:v>1</c:v>
                </c:pt>
                <c:pt idx="233">
                  <c:v>1</c:v>
                </c:pt>
                <c:pt idx="234">
                  <c:v>1</c:v>
                </c:pt>
                <c:pt idx="235">
                  <c:v>1</c:v>
                </c:pt>
                <c:pt idx="236">
                  <c:v>1</c:v>
                </c:pt>
                <c:pt idx="237">
                  <c:v>1</c:v>
                </c:pt>
                <c:pt idx="238">
                  <c:v>1</c:v>
                </c:pt>
                <c:pt idx="239">
                  <c:v>1</c:v>
                </c:pt>
                <c:pt idx="240">
                  <c:v>1</c:v>
                </c:pt>
                <c:pt idx="241">
                  <c:v>1</c:v>
                </c:pt>
                <c:pt idx="242">
                  <c:v>1</c:v>
                </c:pt>
                <c:pt idx="243">
                  <c:v>1</c:v>
                </c:pt>
                <c:pt idx="244">
                  <c:v>1</c:v>
                </c:pt>
                <c:pt idx="245">
                  <c:v>1</c:v>
                </c:pt>
                <c:pt idx="246">
                  <c:v>1</c:v>
                </c:pt>
                <c:pt idx="247">
                  <c:v>1</c:v>
                </c:pt>
                <c:pt idx="248">
                  <c:v>1</c:v>
                </c:pt>
                <c:pt idx="249">
                  <c:v>1</c:v>
                </c:pt>
                <c:pt idx="250">
                  <c:v>1</c:v>
                </c:pt>
                <c:pt idx="251">
                  <c:v>1</c:v>
                </c:pt>
                <c:pt idx="252">
                  <c:v>1</c:v>
                </c:pt>
                <c:pt idx="253">
                  <c:v>1</c:v>
                </c:pt>
                <c:pt idx="254">
                  <c:v>1</c:v>
                </c:pt>
                <c:pt idx="255">
                  <c:v>1</c:v>
                </c:pt>
                <c:pt idx="256">
                  <c:v>1</c:v>
                </c:pt>
                <c:pt idx="257">
                  <c:v>1</c:v>
                </c:pt>
                <c:pt idx="258">
                  <c:v>1</c:v>
                </c:pt>
                <c:pt idx="259">
                  <c:v>1</c:v>
                </c:pt>
                <c:pt idx="260">
                  <c:v>1</c:v>
                </c:pt>
                <c:pt idx="261">
                  <c:v>1</c:v>
                </c:pt>
                <c:pt idx="262">
                  <c:v>1</c:v>
                </c:pt>
                <c:pt idx="263">
                  <c:v>0.99999999999999989</c:v>
                </c:pt>
                <c:pt idx="264">
                  <c:v>0.99999999999999978</c:v>
                </c:pt>
                <c:pt idx="265">
                  <c:v>0.99999999999999933</c:v>
                </c:pt>
                <c:pt idx="266">
                  <c:v>0.999999999999998</c:v>
                </c:pt>
                <c:pt idx="267">
                  <c:v>0.99999999999999412</c:v>
                </c:pt>
                <c:pt idx="268">
                  <c:v>0.99999999999998346</c:v>
                </c:pt>
                <c:pt idx="269">
                  <c:v>1</c:v>
                </c:pt>
                <c:pt idx="270">
                  <c:v>1</c:v>
                </c:pt>
                <c:pt idx="271">
                  <c:v>1</c:v>
                </c:pt>
                <c:pt idx="272">
                  <c:v>1</c:v>
                </c:pt>
                <c:pt idx="273">
                  <c:v>1</c:v>
                </c:pt>
                <c:pt idx="274">
                  <c:v>1</c:v>
                </c:pt>
                <c:pt idx="275">
                  <c:v>1</c:v>
                </c:pt>
                <c:pt idx="276">
                  <c:v>1</c:v>
                </c:pt>
                <c:pt idx="277">
                  <c:v>1</c:v>
                </c:pt>
                <c:pt idx="278">
                  <c:v>1</c:v>
                </c:pt>
                <c:pt idx="279">
                  <c:v>1</c:v>
                </c:pt>
                <c:pt idx="280">
                  <c:v>1</c:v>
                </c:pt>
                <c:pt idx="281">
                  <c:v>1</c:v>
                </c:pt>
                <c:pt idx="282">
                  <c:v>1</c:v>
                </c:pt>
                <c:pt idx="283">
                  <c:v>1</c:v>
                </c:pt>
                <c:pt idx="284">
                  <c:v>1</c:v>
                </c:pt>
                <c:pt idx="285">
                  <c:v>1</c:v>
                </c:pt>
                <c:pt idx="286">
                  <c:v>1</c:v>
                </c:pt>
                <c:pt idx="287">
                  <c:v>1</c:v>
                </c:pt>
                <c:pt idx="288">
                  <c:v>1</c:v>
                </c:pt>
                <c:pt idx="289">
                  <c:v>1</c:v>
                </c:pt>
                <c:pt idx="290">
                  <c:v>1</c:v>
                </c:pt>
                <c:pt idx="291">
                  <c:v>1</c:v>
                </c:pt>
                <c:pt idx="292">
                  <c:v>1</c:v>
                </c:pt>
                <c:pt idx="293">
                  <c:v>1</c:v>
                </c:pt>
                <c:pt idx="294">
                  <c:v>1</c:v>
                </c:pt>
                <c:pt idx="295">
                  <c:v>1</c:v>
                </c:pt>
                <c:pt idx="296">
                  <c:v>1</c:v>
                </c:pt>
                <c:pt idx="297">
                  <c:v>1</c:v>
                </c:pt>
                <c:pt idx="298">
                  <c:v>1</c:v>
                </c:pt>
                <c:pt idx="299">
                  <c:v>1</c:v>
                </c:pt>
                <c:pt idx="300">
                  <c:v>1</c:v>
                </c:pt>
                <c:pt idx="301">
                  <c:v>1</c:v>
                </c:pt>
                <c:pt idx="302">
                  <c:v>1</c:v>
                </c:pt>
                <c:pt idx="303">
                  <c:v>1</c:v>
                </c:pt>
                <c:pt idx="304">
                  <c:v>1</c:v>
                </c:pt>
                <c:pt idx="305">
                  <c:v>1</c:v>
                </c:pt>
                <c:pt idx="306">
                  <c:v>1</c:v>
                </c:pt>
                <c:pt idx="307">
                  <c:v>1</c:v>
                </c:pt>
                <c:pt idx="308">
                  <c:v>1</c:v>
                </c:pt>
                <c:pt idx="309">
                  <c:v>1</c:v>
                </c:pt>
                <c:pt idx="310">
                  <c:v>1</c:v>
                </c:pt>
                <c:pt idx="311">
                  <c:v>1</c:v>
                </c:pt>
                <c:pt idx="312">
                  <c:v>1</c:v>
                </c:pt>
                <c:pt idx="313">
                  <c:v>1</c:v>
                </c:pt>
                <c:pt idx="314">
                  <c:v>1</c:v>
                </c:pt>
                <c:pt idx="315">
                  <c:v>1</c:v>
                </c:pt>
                <c:pt idx="316">
                  <c:v>1</c:v>
                </c:pt>
                <c:pt idx="317">
                  <c:v>1</c:v>
                </c:pt>
                <c:pt idx="318">
                  <c:v>1</c:v>
                </c:pt>
                <c:pt idx="319">
                  <c:v>1</c:v>
                </c:pt>
                <c:pt idx="320">
                  <c:v>1</c:v>
                </c:pt>
                <c:pt idx="321">
                  <c:v>1</c:v>
                </c:pt>
                <c:pt idx="322">
                  <c:v>1</c:v>
                </c:pt>
                <c:pt idx="323">
                  <c:v>1</c:v>
                </c:pt>
                <c:pt idx="324">
                  <c:v>0.99999999999999978</c:v>
                </c:pt>
                <c:pt idx="325">
                  <c:v>0.99999999999999933</c:v>
                </c:pt>
                <c:pt idx="326">
                  <c:v>0.99999999999999778</c:v>
                </c:pt>
                <c:pt idx="327">
                  <c:v>0.99999999999999256</c:v>
                </c:pt>
                <c:pt idx="328">
                  <c:v>0.99999999999997602</c:v>
                </c:pt>
                <c:pt idx="329">
                  <c:v>0.99999999999992639</c:v>
                </c:pt>
                <c:pt idx="330">
                  <c:v>0.99999999999978262</c:v>
                </c:pt>
                <c:pt idx="331">
                  <c:v>0.99999999999938149</c:v>
                </c:pt>
                <c:pt idx="332">
                  <c:v>0.9999999999983028</c:v>
                </c:pt>
                <c:pt idx="333">
                  <c:v>0.99999999999550204</c:v>
                </c:pt>
                <c:pt idx="334">
                  <c:v>0.99999999998847944</c:v>
                </c:pt>
                <c:pt idx="335">
                  <c:v>0.99999999997146072</c:v>
                </c:pt>
                <c:pt idx="336">
                  <c:v>0.99999999993149236</c:v>
                </c:pt>
                <c:pt idx="337">
                  <c:v>0.99999999984053656</c:v>
                </c:pt>
                <c:pt idx="338">
                  <c:v>0.99999999963968644</c:v>
                </c:pt>
                <c:pt idx="339">
                  <c:v>0.99999999920889815</c:v>
                </c:pt>
                <c:pt idx="340">
                  <c:v>0.99999999831078268</c:v>
                </c:pt>
                <c:pt idx="341">
                  <c:v>0.99999999648849491</c:v>
                </c:pt>
                <c:pt idx="342">
                  <c:v>0.99999999288723007</c:v>
                </c:pt>
                <c:pt idx="343">
                  <c:v>0.99999998594616979</c:v>
                </c:pt>
                <c:pt idx="344">
                  <c:v>0.9999999728965876</c:v>
                </c:pt>
                <c:pt idx="345">
                  <c:v>0.99999994893889854</c:v>
                </c:pt>
                <c:pt idx="346">
                  <c:v>0.99999990595588584</c:v>
                </c:pt>
                <c:pt idx="347">
                  <c:v>0.9999998305075396</c:v>
                </c:pt>
                <c:pt idx="348">
                  <c:v>0.99999970089123746</c:v>
                </c:pt>
                <c:pt idx="349">
                  <c:v>0.99999948275778983</c:v>
                </c:pt>
                <c:pt idx="350">
                  <c:v>0.99999912290565163</c:v>
                </c:pt>
                <c:pt idx="351">
                  <c:v>0.99999854067557692</c:v>
                </c:pt>
                <c:pt idx="352">
                  <c:v>0.99999761559083278</c:v>
                </c:pt>
                <c:pt idx="353">
                  <c:v>0.99999617217489367</c:v>
                </c:pt>
                <c:pt idx="354">
                  <c:v>0.99999395869761076</c:v>
                </c:pt>
                <c:pt idx="355">
                  <c:v>0.9999906221117717</c:v>
                </c:pt>
                <c:pt idx="356">
                  <c:v>0.99998566915459786</c:v>
                </c:pt>
                <c:pt idx="357">
                  <c:v>0.99997843152063548</c:v>
                </c:pt>
                <c:pt idx="358">
                  <c:v>0.99996801734467478</c:v>
                </c:pt>
                <c:pt idx="359">
                  <c:v>0.99995323651195744</c:v>
                </c:pt>
                <c:pt idx="360">
                  <c:v>0.99993256329988744</c:v>
                </c:pt>
                <c:pt idx="361">
                  <c:v>0.99990404374121689</c:v>
                </c:pt>
                <c:pt idx="362">
                  <c:v>0.99986518720295725</c:v>
                </c:pt>
                <c:pt idx="363">
                  <c:v>0.99981290836456482</c:v>
                </c:pt>
                <c:pt idx="364">
                  <c:v>0.99974337455807227</c:v>
                </c:pt>
                <c:pt idx="365">
                  <c:v>0.99965208281181828</c:v>
                </c:pt>
                <c:pt idx="366">
                  <c:v>0.99953347266020265</c:v>
                </c:pt>
                <c:pt idx="367">
                  <c:v>0.99938110558318638</c:v>
                </c:pt>
                <c:pt idx="368">
                  <c:v>0.99918742358593649</c:v>
                </c:pt>
                <c:pt idx="369">
                  <c:v>0.99894356383635996</c:v>
                </c:pt>
                <c:pt idx="370">
                  <c:v>0.99863947501320249</c:v>
                </c:pt>
                <c:pt idx="371">
                  <c:v>0.99826393028617744</c:v>
                </c:pt>
                <c:pt idx="372">
                  <c:v>0.9978045639933284</c:v>
                </c:pt>
                <c:pt idx="373">
                  <c:v>0.99724719525809047</c:v>
                </c:pt>
                <c:pt idx="374">
                  <c:v>0.99657638132509785</c:v>
                </c:pt>
                <c:pt idx="375">
                  <c:v>0.99577609950578461</c:v>
                </c:pt>
                <c:pt idx="376">
                  <c:v>0.99482927754008788</c:v>
                </c:pt>
                <c:pt idx="377">
                  <c:v>0.99371658807197183</c:v>
                </c:pt>
                <c:pt idx="378">
                  <c:v>0.99241745722753083</c:v>
                </c:pt>
                <c:pt idx="379">
                  <c:v>0.99091315052072804</c:v>
                </c:pt>
                <c:pt idx="380">
                  <c:v>0.98918268727550274</c:v>
                </c:pt>
                <c:pt idx="381">
                  <c:v>0.98720406714096021</c:v>
                </c:pt>
                <c:pt idx="382">
                  <c:v>0.9849570976814036</c:v>
                </c:pt>
                <c:pt idx="383">
                  <c:v>0.98242054662052669</c:v>
                </c:pt>
                <c:pt idx="384">
                  <c:v>0.97957179288276452</c:v>
                </c:pt>
                <c:pt idx="385">
                  <c:v>0.97639376460035532</c:v>
                </c:pt>
                <c:pt idx="386">
                  <c:v>0.97286288743828186</c:v>
                </c:pt>
                <c:pt idx="387">
                  <c:v>0.96896551595704683</c:v>
                </c:pt>
                <c:pt idx="388">
                  <c:v>0.96468361069458541</c:v>
                </c:pt>
                <c:pt idx="389">
                  <c:v>0.9599972925025253</c:v>
                </c:pt>
                <c:pt idx="390">
                  <c:v>0.95489305212991771</c:v>
                </c:pt>
                <c:pt idx="391">
                  <c:v>0.94936877303915845</c:v>
                </c:pt>
                <c:pt idx="392">
                  <c:v>0.9434140849273609</c:v>
                </c:pt>
                <c:pt idx="393">
                  <c:v>0.93701121500710505</c:v>
                </c:pt>
                <c:pt idx="394">
                  <c:v>0.93015364008789769</c:v>
                </c:pt>
                <c:pt idx="395">
                  <c:v>0.92284569491409663</c:v>
                </c:pt>
                <c:pt idx="396">
                  <c:v>0.91508697108581782</c:v>
                </c:pt>
                <c:pt idx="397">
                  <c:v>0.90687775238089541</c:v>
                </c:pt>
                <c:pt idx="398">
                  <c:v>0.89821890311300434</c:v>
                </c:pt>
                <c:pt idx="399">
                  <c:v>0.88912253920983997</c:v>
                </c:pt>
                <c:pt idx="400">
                  <c:v>0.87959077014951315</c:v>
                </c:pt>
                <c:pt idx="401">
                  <c:v>0.86963907114735628</c:v>
                </c:pt>
                <c:pt idx="402">
                  <c:v>0.8592758227315157</c:v>
                </c:pt>
                <c:pt idx="403">
                  <c:v>0.84851622192257548</c:v>
                </c:pt>
                <c:pt idx="404">
                  <c:v>0.83737570338060585</c:v>
                </c:pt>
                <c:pt idx="405">
                  <c:v>0.8258730426923816</c:v>
                </c:pt>
                <c:pt idx="406">
                  <c:v>0.81402698473582435</c:v>
                </c:pt>
                <c:pt idx="407">
                  <c:v>0.80185513204558667</c:v>
                </c:pt>
                <c:pt idx="408">
                  <c:v>0.78938217455441018</c:v>
                </c:pt>
                <c:pt idx="409">
                  <c:v>0.77662421864153242</c:v>
                </c:pt>
                <c:pt idx="410">
                  <c:v>0.76360820489383041</c:v>
                </c:pt>
                <c:pt idx="411">
                  <c:v>0.75035830111320712</c:v>
                </c:pt>
                <c:pt idx="412">
                  <c:v>0.7368960775714628</c:v>
                </c:pt>
                <c:pt idx="413">
                  <c:v>0.72324441393973071</c:v>
                </c:pt>
                <c:pt idx="414">
                  <c:v>0.70942995672894038</c:v>
                </c:pt>
                <c:pt idx="415">
                  <c:v>0.69547130293405846</c:v>
                </c:pt>
                <c:pt idx="416">
                  <c:v>0.68139678539443738</c:v>
                </c:pt>
                <c:pt idx="417">
                  <c:v>0.66722676553552818</c:v>
                </c:pt>
                <c:pt idx="418">
                  <c:v>0.65298956182087142</c:v>
                </c:pt>
                <c:pt idx="419">
                  <c:v>0.63870347017694939</c:v>
                </c:pt>
                <c:pt idx="420">
                  <c:v>0.62438775063999974</c:v>
                </c:pt>
                <c:pt idx="421">
                  <c:v>0.61006586369485805</c:v>
                </c:pt>
                <c:pt idx="422">
                  <c:v>0.59575789594011241</c:v>
                </c:pt>
                <c:pt idx="423">
                  <c:v>0.58148295024676777</c:v>
                </c:pt>
                <c:pt idx="424">
                  <c:v>0.56726041460861087</c:v>
                </c:pt>
                <c:pt idx="425">
                  <c:v>0.55310915752296352</c:v>
                </c:pt>
                <c:pt idx="426">
                  <c:v>0.53904634080738756</c:v>
                </c:pt>
                <c:pt idx="427">
                  <c:v>0.52508602575228092</c:v>
                </c:pt>
                <c:pt idx="428">
                  <c:v>0.51124624329970858</c:v>
                </c:pt>
                <c:pt idx="429">
                  <c:v>0.99470461633367202</c:v>
                </c:pt>
                <c:pt idx="430">
                  <c:v>0.99366763418287662</c:v>
                </c:pt>
                <c:pt idx="431">
                  <c:v>0.99247011757789561</c:v>
                </c:pt>
                <c:pt idx="432">
                  <c:v>0.99109324182005409</c:v>
                </c:pt>
                <c:pt idx="433">
                  <c:v>0.98951971189655985</c:v>
                </c:pt>
                <c:pt idx="434">
                  <c:v>0.98773043767526836</c:v>
                </c:pt>
                <c:pt idx="435">
                  <c:v>0.98570692443862939</c:v>
                </c:pt>
                <c:pt idx="436">
                  <c:v>0.98342744690435202</c:v>
                </c:pt>
                <c:pt idx="437">
                  <c:v>0.98087562985069754</c:v>
                </c:pt>
                <c:pt idx="438">
                  <c:v>0.9780312570779498</c:v>
                </c:pt>
                <c:pt idx="439">
                  <c:v>0.97487706176849953</c:v>
                </c:pt>
                <c:pt idx="440">
                  <c:v>0.97139404076324776</c:v>
                </c:pt>
                <c:pt idx="441">
                  <c:v>0.9675654882413095</c:v>
                </c:pt>
                <c:pt idx="442">
                  <c:v>0.96337526364555759</c:v>
                </c:pt>
                <c:pt idx="443">
                  <c:v>0.95880618288185815</c:v>
                </c:pt>
                <c:pt idx="444">
                  <c:v>0.95384847360410463</c:v>
                </c:pt>
                <c:pt idx="445">
                  <c:v>0.94848853546997425</c:v>
                </c:pt>
                <c:pt idx="446">
                  <c:v>0.94271547606218542</c:v>
                </c:pt>
                <c:pt idx="447">
                  <c:v>0.93652342432718028</c:v>
                </c:pt>
                <c:pt idx="448">
                  <c:v>0.92990417741551545</c:v>
                </c:pt>
                <c:pt idx="449">
                  <c:v>0.92285582293278423</c:v>
                </c:pt>
                <c:pt idx="450">
                  <c:v>0.91537091363966649</c:v>
                </c:pt>
                <c:pt idx="451">
                  <c:v>0.90745050621888612</c:v>
                </c:pt>
                <c:pt idx="452">
                  <c:v>0.8990984051078027</c:v>
                </c:pt>
                <c:pt idx="453">
                  <c:v>0.89031900822525567</c:v>
                </c:pt>
                <c:pt idx="454">
                  <c:v>0.88111934055812158</c:v>
                </c:pt>
                <c:pt idx="455">
                  <c:v>0.87150577363033366</c:v>
                </c:pt>
                <c:pt idx="456">
                  <c:v>0.86149260127945815</c:v>
                </c:pt>
                <c:pt idx="457">
                  <c:v>0.85108467183280223</c:v>
                </c:pt>
                <c:pt idx="458">
                  <c:v>0.84029681441542192</c:v>
                </c:pt>
                <c:pt idx="459">
                  <c:v>0.82914828716921518</c:v>
                </c:pt>
                <c:pt idx="460">
                  <c:v>0.81765299340041675</c:v>
                </c:pt>
                <c:pt idx="461">
                  <c:v>0.80583324946774371</c:v>
                </c:pt>
                <c:pt idx="462">
                  <c:v>0.79370688143685064</c:v>
                </c:pt>
                <c:pt idx="463">
                  <c:v>0.78129151726292945</c:v>
                </c:pt>
                <c:pt idx="464">
                  <c:v>0.76861353467106264</c:v>
                </c:pt>
                <c:pt idx="465">
                  <c:v>0.75568678931208355</c:v>
                </c:pt>
                <c:pt idx="466">
                  <c:v>0.74253854072206615</c:v>
                </c:pt>
                <c:pt idx="467">
                  <c:v>0.72919220883560631</c:v>
                </c:pt>
                <c:pt idx="468">
                  <c:v>0.71567040966823026</c:v>
                </c:pt>
                <c:pt idx="469">
                  <c:v>0.7019976042342404</c:v>
                </c:pt>
                <c:pt idx="470">
                  <c:v>0.68819889796087819</c:v>
                </c:pt>
                <c:pt idx="471">
                  <c:v>0.67429242935067824</c:v>
                </c:pt>
                <c:pt idx="472">
                  <c:v>0.66029988722145572</c:v>
                </c:pt>
                <c:pt idx="473">
                  <c:v>0.64624665509642965</c:v>
                </c:pt>
                <c:pt idx="474">
                  <c:v>0.63215587695015285</c:v>
                </c:pt>
                <c:pt idx="475">
                  <c:v>0.61804936543106459</c:v>
                </c:pt>
                <c:pt idx="476">
                  <c:v>0.60394699215387404</c:v>
                </c:pt>
                <c:pt idx="477">
                  <c:v>0.58987081079196912</c:v>
                </c:pt>
                <c:pt idx="478">
                  <c:v>0.57583570227637759</c:v>
                </c:pt>
                <c:pt idx="479">
                  <c:v>0.56186202504715588</c:v>
                </c:pt>
                <c:pt idx="480">
                  <c:v>0.5479674834274898</c:v>
                </c:pt>
                <c:pt idx="481">
                  <c:v>0.53417073885357547</c:v>
                </c:pt>
                <c:pt idx="482">
                  <c:v>0.52048579016393659</c:v>
                </c:pt>
                <c:pt idx="483">
                  <c:v>0.50692774925734785</c:v>
                </c:pt>
                <c:pt idx="484">
                  <c:v>0.49351053117696297</c:v>
                </c:pt>
                <c:pt idx="485">
                  <c:v>0.48024781671358696</c:v>
                </c:pt>
                <c:pt idx="486">
                  <c:v>0.46714909004445071</c:v>
                </c:pt>
                <c:pt idx="487">
                  <c:v>0.4542264915806612</c:v>
                </c:pt>
                <c:pt idx="488">
                  <c:v>0.4414901935990716</c:v>
                </c:pt>
                <c:pt idx="489">
                  <c:v>0.42894832022473273</c:v>
                </c:pt>
                <c:pt idx="490">
                  <c:v>0.41661034519624007</c:v>
                </c:pt>
                <c:pt idx="491">
                  <c:v>0.40448335045206574</c:v>
                </c:pt>
                <c:pt idx="492">
                  <c:v>0.39257366347652034</c:v>
                </c:pt>
                <c:pt idx="493">
                  <c:v>0.38088802854588222</c:v>
                </c:pt>
                <c:pt idx="494">
                  <c:v>0.36943008855310322</c:v>
                </c:pt>
                <c:pt idx="495">
                  <c:v>0.35820258625488643</c:v>
                </c:pt>
                <c:pt idx="496">
                  <c:v>0.34721083324716984</c:v>
                </c:pt>
                <c:pt idx="497">
                  <c:v>0.33645513810900007</c:v>
                </c:pt>
                <c:pt idx="498">
                  <c:v>0.32594047941219095</c:v>
                </c:pt>
                <c:pt idx="499">
                  <c:v>0.31566715759605368</c:v>
                </c:pt>
                <c:pt idx="500">
                  <c:v>0.30563752350114592</c:v>
                </c:pt>
                <c:pt idx="501" formatCode="General">
                  <c:v>0.15227526852767448</c:v>
                </c:pt>
                <c:pt idx="502" formatCode="General">
                  <c:v>8.4935775079540976E-2</c:v>
                </c:pt>
                <c:pt idx="503" formatCode="General">
                  <c:v>5.2418324798256921E-2</c:v>
                </c:pt>
                <c:pt idx="504" formatCode="General">
                  <c:v>2.4969875462448665E-2</c:v>
                </c:pt>
                <c:pt idx="505" formatCode="General">
                  <c:v>1.4662764165322528E-2</c:v>
                </c:pt>
                <c:pt idx="506" formatCode="General">
                  <c:v>6.6078678866940965E-3</c:v>
                </c:pt>
                <c:pt idx="507" formatCode="General">
                  <c:v>4.4109943613446223E-3</c:v>
                </c:pt>
                <c:pt idx="508" formatCode="General">
                  <c:v>3.0056305213630452E-3</c:v>
                </c:pt>
                <c:pt idx="509" formatCode="General">
                  <c:v>2.479302490074442E-3</c:v>
                </c:pt>
                <c:pt idx="510" formatCode="General">
                  <c:v>2.1832370634551346E-3</c:v>
                </c:pt>
                <c:pt idx="511" formatCode="General">
                  <c:v>1.9813842614503363E-3</c:v>
                </c:pt>
                <c:pt idx="512" formatCode="General">
                  <c:v>1.7088182047532152E-3</c:v>
                </c:pt>
                <c:pt idx="513" formatCode="General">
                  <c:v>1.5230799846002174E-3</c:v>
                </c:pt>
                <c:pt idx="514" formatCode="General">
                  <c:v>1.356709985744553E-3</c:v>
                </c:pt>
                <c:pt idx="515" formatCode="General">
                  <c:v>1.238692736030278E-3</c:v>
                </c:pt>
                <c:pt idx="516" formatCode="General">
                  <c:v>1.0868977982377848E-3</c:v>
                </c:pt>
                <c:pt idx="517" formatCode="General">
                  <c:v>9.3747289745560458E-4</c:v>
                </c:pt>
                <c:pt idx="518" formatCode="General">
                  <c:v>8.7126148111438262E-4</c:v>
                </c:pt>
                <c:pt idx="519" formatCode="General">
                  <c:v>8.4014857738645699E-4</c:v>
                </c:pt>
                <c:pt idx="520" formatCode="General">
                  <c:v>8.2658623922415853E-4</c:v>
                </c:pt>
                <c:pt idx="521" formatCode="General">
                  <c:v>8.255225186416526E-4</c:v>
                </c:pt>
                <c:pt idx="522" formatCode="General">
                  <c:v>8.3961672445598268E-4</c:v>
                </c:pt>
                <c:pt idx="523" formatCode="General">
                  <c:v>8.8854600899912484E-4</c:v>
                </c:pt>
                <c:pt idx="524" formatCode="General">
                  <c:v>9.3853649885589085E-4</c:v>
                </c:pt>
              </c:numCache>
            </c:numRef>
          </c:yVal>
          <c:smooth val="0"/>
          <c:extLst>
            <c:ext xmlns:c16="http://schemas.microsoft.com/office/drawing/2014/chart" uri="{C3380CC4-5D6E-409C-BE32-E72D297353CC}">
              <c16:uniqueId val="{00000000-011B-4C22-B954-F7D276B88545}"/>
            </c:ext>
          </c:extLst>
        </c:ser>
        <c:ser>
          <c:idx val="1"/>
          <c:order val="1"/>
          <c:tx>
            <c:v>Silicon, 50 µm</c:v>
          </c:tx>
          <c:spPr>
            <a:ln w="19050">
              <a:solidFill>
                <a:schemeClr val="accent4"/>
              </a:solidFill>
            </a:ln>
          </c:spPr>
          <c:marker>
            <c:symbol val="none"/>
          </c:marker>
          <c:xVal>
            <c:numRef>
              <c:f>Si!$S$3:$S$527</c:f>
              <c:numCache>
                <c:formatCode>General</c:formatCode>
                <c:ptCount val="525"/>
                <c:pt idx="0">
                  <c:v>0.03</c:v>
                </c:pt>
                <c:pt idx="1">
                  <c:v>3.0417300000000001E-2</c:v>
                </c:pt>
                <c:pt idx="2">
                  <c:v>3.08405E-2</c:v>
                </c:pt>
                <c:pt idx="3">
                  <c:v>3.1269499999999999E-2</c:v>
                </c:pt>
                <c:pt idx="4">
                  <c:v>3.1704499999999997E-2</c:v>
                </c:pt>
                <c:pt idx="5">
                  <c:v>3.2145600000000003E-2</c:v>
                </c:pt>
                <c:pt idx="6">
                  <c:v>3.2592799999999998E-2</c:v>
                </c:pt>
                <c:pt idx="7">
                  <c:v>3.3046199999999998E-2</c:v>
                </c:pt>
                <c:pt idx="8">
                  <c:v>3.3505899999999998E-2</c:v>
                </c:pt>
                <c:pt idx="9">
                  <c:v>3.3972000000000002E-2</c:v>
                </c:pt>
                <c:pt idx="10">
                  <c:v>3.4444599999999999E-2</c:v>
                </c:pt>
                <c:pt idx="11">
                  <c:v>3.4923799999999998E-2</c:v>
                </c:pt>
                <c:pt idx="12">
                  <c:v>3.5409599999999999E-2</c:v>
                </c:pt>
                <c:pt idx="13">
                  <c:v>3.5902200000000002E-2</c:v>
                </c:pt>
                <c:pt idx="14">
                  <c:v>3.6401699999999995E-2</c:v>
                </c:pt>
                <c:pt idx="15">
                  <c:v>3.6908099999999999E-2</c:v>
                </c:pt>
                <c:pt idx="16">
                  <c:v>3.7421500000000003E-2</c:v>
                </c:pt>
                <c:pt idx="17">
                  <c:v>3.7942100000000006E-2</c:v>
                </c:pt>
                <c:pt idx="18">
                  <c:v>3.8469900000000001E-2</c:v>
                </c:pt>
                <c:pt idx="19">
                  <c:v>3.9005100000000001E-2</c:v>
                </c:pt>
                <c:pt idx="20">
                  <c:v>3.9547699999999998E-2</c:v>
                </c:pt>
                <c:pt idx="21">
                  <c:v>4.0097900000000006E-2</c:v>
                </c:pt>
                <c:pt idx="22">
                  <c:v>4.0655700000000003E-2</c:v>
                </c:pt>
                <c:pt idx="23">
                  <c:v>4.1221300000000002E-2</c:v>
                </c:pt>
                <c:pt idx="24">
                  <c:v>4.1794699999999997E-2</c:v>
                </c:pt>
                <c:pt idx="25">
                  <c:v>4.23761E-2</c:v>
                </c:pt>
                <c:pt idx="26">
                  <c:v>4.29656E-2</c:v>
                </c:pt>
                <c:pt idx="27">
                  <c:v>4.3563400000000002E-2</c:v>
                </c:pt>
                <c:pt idx="28">
                  <c:v>4.4169400000000004E-2</c:v>
                </c:pt>
                <c:pt idx="29">
                  <c:v>4.4783799999999999E-2</c:v>
                </c:pt>
                <c:pt idx="30">
                  <c:v>4.5406799999999997E-2</c:v>
                </c:pt>
                <c:pt idx="31">
                  <c:v>4.6038499999999996E-2</c:v>
                </c:pt>
                <c:pt idx="32">
                  <c:v>4.6679000000000005E-2</c:v>
                </c:pt>
                <c:pt idx="33">
                  <c:v>4.7328299999999997E-2</c:v>
                </c:pt>
                <c:pt idx="34">
                  <c:v>4.79867E-2</c:v>
                </c:pt>
                <c:pt idx="35">
                  <c:v>4.8654299999999998E-2</c:v>
                </c:pt>
                <c:pt idx="36">
                  <c:v>4.9331200000000006E-2</c:v>
                </c:pt>
                <c:pt idx="37">
                  <c:v>5.0017400000000004E-2</c:v>
                </c:pt>
                <c:pt idx="38">
                  <c:v>5.07132E-2</c:v>
                </c:pt>
                <c:pt idx="39">
                  <c:v>5.1418699999999998E-2</c:v>
                </c:pt>
                <c:pt idx="40">
                  <c:v>5.2134E-2</c:v>
                </c:pt>
                <c:pt idx="41">
                  <c:v>5.2859299999999998E-2</c:v>
                </c:pt>
                <c:pt idx="42">
                  <c:v>5.3594599999999999E-2</c:v>
                </c:pt>
                <c:pt idx="43">
                  <c:v>5.4340200000000005E-2</c:v>
                </c:pt>
                <c:pt idx="44">
                  <c:v>5.5096200000000005E-2</c:v>
                </c:pt>
                <c:pt idx="45">
                  <c:v>5.5862599999999998E-2</c:v>
                </c:pt>
                <c:pt idx="46">
                  <c:v>5.6639700000000001E-2</c:v>
                </c:pt>
                <c:pt idx="47">
                  <c:v>5.7427699999999998E-2</c:v>
                </c:pt>
                <c:pt idx="48">
                  <c:v>5.8226599999999996E-2</c:v>
                </c:pt>
                <c:pt idx="49">
                  <c:v>5.9036600000000002E-2</c:v>
                </c:pt>
                <c:pt idx="50">
                  <c:v>5.9857899999999999E-2</c:v>
                </c:pt>
                <c:pt idx="51">
                  <c:v>6.0690600000000004E-2</c:v>
                </c:pt>
                <c:pt idx="52">
                  <c:v>6.1534900000000003E-2</c:v>
                </c:pt>
                <c:pt idx="53">
                  <c:v>6.2390899999999999E-2</c:v>
                </c:pt>
                <c:pt idx="54">
                  <c:v>6.3258800000000004E-2</c:v>
                </c:pt>
                <c:pt idx="55">
                  <c:v>6.4138900000000013E-2</c:v>
                </c:pt>
                <c:pt idx="56">
                  <c:v>6.5031099999999994E-2</c:v>
                </c:pt>
                <c:pt idx="57">
                  <c:v>6.5935800000000003E-2</c:v>
                </c:pt>
                <c:pt idx="58">
                  <c:v>6.6853099999999999E-2</c:v>
                </c:pt>
                <c:pt idx="59">
                  <c:v>6.7783099999999999E-2</c:v>
                </c:pt>
                <c:pt idx="60">
                  <c:v>6.8725999999999995E-2</c:v>
                </c:pt>
                <c:pt idx="61">
                  <c:v>6.9682100000000011E-2</c:v>
                </c:pt>
                <c:pt idx="62">
                  <c:v>7.0651499999999992E-2</c:v>
                </c:pt>
                <c:pt idx="63">
                  <c:v>7.1634299999999998E-2</c:v>
                </c:pt>
                <c:pt idx="64">
                  <c:v>7.2630899999999998E-2</c:v>
                </c:pt>
                <c:pt idx="65">
                  <c:v>7.3641300000000007E-2</c:v>
                </c:pt>
                <c:pt idx="66">
                  <c:v>7.4665700000000002E-2</c:v>
                </c:pt>
                <c:pt idx="67">
                  <c:v>7.5704400000000005E-2</c:v>
                </c:pt>
                <c:pt idx="68">
                  <c:v>7.6757599999999995E-2</c:v>
                </c:pt>
                <c:pt idx="69">
                  <c:v>7.7825400000000003E-2</c:v>
                </c:pt>
                <c:pt idx="70">
                  <c:v>7.8908000000000006E-2</c:v>
                </c:pt>
                <c:pt idx="71">
                  <c:v>8.0005799999999988E-2</c:v>
                </c:pt>
                <c:pt idx="72">
                  <c:v>8.1118799999999991E-2</c:v>
                </c:pt>
                <c:pt idx="73">
                  <c:v>8.2247200000000006E-2</c:v>
                </c:pt>
                <c:pt idx="74">
                  <c:v>8.3391400000000004E-2</c:v>
                </c:pt>
                <c:pt idx="75">
                  <c:v>8.4551500000000002E-2</c:v>
                </c:pt>
                <c:pt idx="76">
                  <c:v>8.5727700000000004E-2</c:v>
                </c:pt>
                <c:pt idx="77">
                  <c:v>8.6920299999999992E-2</c:v>
                </c:pt>
                <c:pt idx="78">
                  <c:v>8.81295E-2</c:v>
                </c:pt>
                <c:pt idx="79">
                  <c:v>8.9355500000000004E-2</c:v>
                </c:pt>
                <c:pt idx="80">
                  <c:v>9.0598600000000001E-2</c:v>
                </c:pt>
                <c:pt idx="81">
                  <c:v>9.1858900000000007E-2</c:v>
                </c:pt>
                <c:pt idx="82">
                  <c:v>9.3136799999999992E-2</c:v>
                </c:pt>
                <c:pt idx="83">
                  <c:v>9.44324E-2</c:v>
                </c:pt>
                <c:pt idx="84">
                  <c:v>9.5746100000000001E-2</c:v>
                </c:pt>
                <c:pt idx="85">
                  <c:v>9.7078100000000001E-2</c:v>
                </c:pt>
                <c:pt idx="86">
                  <c:v>9.8428600000000005E-2</c:v>
                </c:pt>
                <c:pt idx="87">
                  <c:v>9.9797899999999995E-2</c:v>
                </c:pt>
                <c:pt idx="88">
                  <c:v>0.10118600000000001</c:v>
                </c:pt>
                <c:pt idx="89">
                  <c:v>0.10259399999999999</c:v>
                </c:pt>
                <c:pt idx="90">
                  <c:v>0.104021</c:v>
                </c:pt>
                <c:pt idx="91">
                  <c:v>0.10546800000000001</c:v>
                </c:pt>
                <c:pt idx="92">
                  <c:v>0.106935</c:v>
                </c:pt>
                <c:pt idx="93">
                  <c:v>0.10842300000000001</c:v>
                </c:pt>
                <c:pt idx="94">
                  <c:v>0.109931</c:v>
                </c:pt>
                <c:pt idx="95">
                  <c:v>0.111461</c:v>
                </c:pt>
                <c:pt idx="96">
                  <c:v>0.113011</c:v>
                </c:pt>
                <c:pt idx="97">
                  <c:v>0.114583</c:v>
                </c:pt>
                <c:pt idx="98">
                  <c:v>0.116177</c:v>
                </c:pt>
                <c:pt idx="99">
                  <c:v>0.11779300000000001</c:v>
                </c:pt>
                <c:pt idx="100">
                  <c:v>0.119432</c:v>
                </c:pt>
                <c:pt idx="101">
                  <c:v>0.12109399999999999</c:v>
                </c:pt>
                <c:pt idx="102">
                  <c:v>0.12277800000000001</c:v>
                </c:pt>
                <c:pt idx="103">
                  <c:v>0.124486</c:v>
                </c:pt>
                <c:pt idx="104">
                  <c:v>0.126218</c:v>
                </c:pt>
                <c:pt idx="105">
                  <c:v>0.127974</c:v>
                </c:pt>
                <c:pt idx="106">
                  <c:v>0.12975399999999998</c:v>
                </c:pt>
                <c:pt idx="107">
                  <c:v>0.13155900000000001</c:v>
                </c:pt>
                <c:pt idx="108">
                  <c:v>0.13338900000000001</c:v>
                </c:pt>
                <c:pt idx="109">
                  <c:v>0.135245</c:v>
                </c:pt>
                <c:pt idx="110">
                  <c:v>0.137126</c:v>
                </c:pt>
                <c:pt idx="111">
                  <c:v>0.13903399999999999</c:v>
                </c:pt>
                <c:pt idx="112">
                  <c:v>0.14096799999999998</c:v>
                </c:pt>
                <c:pt idx="113">
                  <c:v>0.142929</c:v>
                </c:pt>
                <c:pt idx="114">
                  <c:v>0.14491800000000002</c:v>
                </c:pt>
                <c:pt idx="115">
                  <c:v>0.14693400000000001</c:v>
                </c:pt>
                <c:pt idx="116">
                  <c:v>0.148978</c:v>
                </c:pt>
                <c:pt idx="117">
                  <c:v>0.15105000000000002</c:v>
                </c:pt>
                <c:pt idx="118">
                  <c:v>0.15315199999999998</c:v>
                </c:pt>
                <c:pt idx="119">
                  <c:v>0.155282</c:v>
                </c:pt>
                <c:pt idx="120">
                  <c:v>0.157442</c:v>
                </c:pt>
                <c:pt idx="121">
                  <c:v>0.159632</c:v>
                </c:pt>
                <c:pt idx="122">
                  <c:v>0.161853</c:v>
                </c:pt>
                <c:pt idx="123">
                  <c:v>0.164105</c:v>
                </c:pt>
                <c:pt idx="124">
                  <c:v>0.16638800000000001</c:v>
                </c:pt>
                <c:pt idx="125">
                  <c:v>0.16870199999999999</c:v>
                </c:pt>
                <c:pt idx="126">
                  <c:v>0.17104900000000001</c:v>
                </c:pt>
                <c:pt idx="127">
                  <c:v>0.173429</c:v>
                </c:pt>
                <c:pt idx="128">
                  <c:v>0.175841</c:v>
                </c:pt>
                <c:pt idx="129">
                  <c:v>0.178288</c:v>
                </c:pt>
                <c:pt idx="130">
                  <c:v>0.18076800000000001</c:v>
                </c:pt>
                <c:pt idx="131">
                  <c:v>0.18328299999999997</c:v>
                </c:pt>
                <c:pt idx="132">
                  <c:v>0.185832</c:v>
                </c:pt>
                <c:pt idx="133">
                  <c:v>0.188418</c:v>
                </c:pt>
                <c:pt idx="134">
                  <c:v>0.19103899999999999</c:v>
                </c:pt>
                <c:pt idx="135">
                  <c:v>0.19369600000000001</c:v>
                </c:pt>
                <c:pt idx="136">
                  <c:v>0.19639099999999998</c:v>
                </c:pt>
                <c:pt idx="137">
                  <c:v>0.19912299999999999</c:v>
                </c:pt>
                <c:pt idx="138">
                  <c:v>0.20189299999999999</c:v>
                </c:pt>
                <c:pt idx="139">
                  <c:v>0.204702</c:v>
                </c:pt>
                <c:pt idx="140">
                  <c:v>0.20754900000000001</c:v>
                </c:pt>
                <c:pt idx="141">
                  <c:v>0.21043700000000001</c:v>
                </c:pt>
                <c:pt idx="142">
                  <c:v>0.213364</c:v>
                </c:pt>
                <c:pt idx="143">
                  <c:v>0.216332</c:v>
                </c:pt>
                <c:pt idx="144">
                  <c:v>0.21934200000000001</c:v>
                </c:pt>
                <c:pt idx="145">
                  <c:v>0.22239300000000001</c:v>
                </c:pt>
                <c:pt idx="146">
                  <c:v>0.22548699999999999</c:v>
                </c:pt>
                <c:pt idx="147">
                  <c:v>0.22862399999999999</c:v>
                </c:pt>
                <c:pt idx="148">
                  <c:v>0.23180400000000001</c:v>
                </c:pt>
                <c:pt idx="149">
                  <c:v>0.23502899999999999</c:v>
                </c:pt>
                <c:pt idx="150">
                  <c:v>0.23829800000000001</c:v>
                </c:pt>
                <c:pt idx="151">
                  <c:v>0.241614</c:v>
                </c:pt>
                <c:pt idx="152">
                  <c:v>0.244975</c:v>
                </c:pt>
                <c:pt idx="153">
                  <c:v>0.24838300000000002</c:v>
                </c:pt>
                <c:pt idx="154">
                  <c:v>0.25183800000000001</c:v>
                </c:pt>
                <c:pt idx="155">
                  <c:v>0.25534099999999998</c:v>
                </c:pt>
                <c:pt idx="156">
                  <c:v>0.25889400000000001</c:v>
                </c:pt>
                <c:pt idx="157">
                  <c:v>0.26249499999999998</c:v>
                </c:pt>
                <c:pt idx="158">
                  <c:v>0.26614699999999997</c:v>
                </c:pt>
                <c:pt idx="159">
                  <c:v>0.26984900000000001</c:v>
                </c:pt>
                <c:pt idx="160">
                  <c:v>0.27360299999999999</c:v>
                </c:pt>
                <c:pt idx="161">
                  <c:v>0.27740900000000002</c:v>
                </c:pt>
                <c:pt idx="162">
                  <c:v>0.28126899999999999</c:v>
                </c:pt>
                <c:pt idx="163">
                  <c:v>0.28518099999999996</c:v>
                </c:pt>
                <c:pt idx="164">
                  <c:v>0.28914899999999999</c:v>
                </c:pt>
                <c:pt idx="165">
                  <c:v>0.29317100000000001</c:v>
                </c:pt>
                <c:pt idx="166">
                  <c:v>0.29725000000000001</c:v>
                </c:pt>
                <c:pt idx="167">
                  <c:v>0.30138500000000001</c:v>
                </c:pt>
                <c:pt idx="168">
                  <c:v>0.30557699999999999</c:v>
                </c:pt>
                <c:pt idx="169">
                  <c:v>0.30982799999999999</c:v>
                </c:pt>
                <c:pt idx="170">
                  <c:v>0.314139</c:v>
                </c:pt>
                <c:pt idx="171">
                  <c:v>0.31850900000000004</c:v>
                </c:pt>
                <c:pt idx="172">
                  <c:v>0.32294</c:v>
                </c:pt>
                <c:pt idx="173">
                  <c:v>0.327432</c:v>
                </c:pt>
                <c:pt idx="174">
                  <c:v>0.33198700000000003</c:v>
                </c:pt>
                <c:pt idx="175">
                  <c:v>0.33660600000000002</c:v>
                </c:pt>
                <c:pt idx="176">
                  <c:v>0.34128800000000004</c:v>
                </c:pt>
                <c:pt idx="177">
                  <c:v>0.34603600000000001</c:v>
                </c:pt>
                <c:pt idx="178">
                  <c:v>0.35085</c:v>
                </c:pt>
                <c:pt idx="179">
                  <c:v>0.35573100000000002</c:v>
                </c:pt>
                <c:pt idx="180">
                  <c:v>0.36067899999999997</c:v>
                </c:pt>
                <c:pt idx="181">
                  <c:v>0.36569699999999999</c:v>
                </c:pt>
                <c:pt idx="182">
                  <c:v>0.370784</c:v>
                </c:pt>
                <c:pt idx="183">
                  <c:v>0.375942</c:v>
                </c:pt>
                <c:pt idx="184">
                  <c:v>0.38117200000000001</c:v>
                </c:pt>
                <c:pt idx="185">
                  <c:v>0.38647500000000001</c:v>
                </c:pt>
                <c:pt idx="186">
                  <c:v>0.391851</c:v>
                </c:pt>
                <c:pt idx="187">
                  <c:v>0.39730200000000004</c:v>
                </c:pt>
                <c:pt idx="188">
                  <c:v>0.40282999999999997</c:v>
                </c:pt>
                <c:pt idx="189">
                  <c:v>0.40843299999999999</c:v>
                </c:pt>
                <c:pt idx="190">
                  <c:v>0.41411500000000001</c:v>
                </c:pt>
                <c:pt idx="191">
                  <c:v>0.41987599999999997</c:v>
                </c:pt>
                <c:pt idx="192">
                  <c:v>0.42571700000000001</c:v>
                </c:pt>
                <c:pt idx="193">
                  <c:v>0.43163999999999997</c:v>
                </c:pt>
                <c:pt idx="194">
                  <c:v>0.43764400000000003</c:v>
                </c:pt>
                <c:pt idx="195">
                  <c:v>0.44373299999999999</c:v>
                </c:pt>
                <c:pt idx="196">
                  <c:v>0.449905</c:v>
                </c:pt>
                <c:pt idx="197">
                  <c:v>0.45616400000000001</c:v>
                </c:pt>
                <c:pt idx="198">
                  <c:v>0.46250999999999998</c:v>
                </c:pt>
                <c:pt idx="199">
                  <c:v>0.46894400000000003</c:v>
                </c:pt>
                <c:pt idx="200">
                  <c:v>0.475468</c:v>
                </c:pt>
                <c:pt idx="201">
                  <c:v>0.48208200000000001</c:v>
                </c:pt>
                <c:pt idx="202">
                  <c:v>0.48878899999999997</c:v>
                </c:pt>
                <c:pt idx="203">
                  <c:v>0.495589</c:v>
                </c:pt>
                <c:pt idx="204">
                  <c:v>0.50248300000000001</c:v>
                </c:pt>
                <c:pt idx="205">
                  <c:v>0.50947300000000006</c:v>
                </c:pt>
                <c:pt idx="206">
                  <c:v>0.51656100000000005</c:v>
                </c:pt>
                <c:pt idx="207">
                  <c:v>0.52374699999999996</c:v>
                </c:pt>
                <c:pt idx="208">
                  <c:v>0.53103299999999998</c:v>
                </c:pt>
                <c:pt idx="209">
                  <c:v>0.53842000000000001</c:v>
                </c:pt>
                <c:pt idx="210">
                  <c:v>0.54591000000000001</c:v>
                </c:pt>
                <c:pt idx="211">
                  <c:v>0.55350500000000002</c:v>
                </c:pt>
                <c:pt idx="212">
                  <c:v>0.56120500000000006</c:v>
                </c:pt>
                <c:pt idx="213">
                  <c:v>0.56901199999999996</c:v>
                </c:pt>
                <c:pt idx="214">
                  <c:v>0.576928</c:v>
                </c:pt>
                <c:pt idx="215">
                  <c:v>0.58495299999999995</c:v>
                </c:pt>
                <c:pt idx="216">
                  <c:v>0.59309100000000003</c:v>
                </c:pt>
                <c:pt idx="217">
                  <c:v>0.60134199999999993</c:v>
                </c:pt>
                <c:pt idx="218">
                  <c:v>0.609707</c:v>
                </c:pt>
                <c:pt idx="219">
                  <c:v>0.61818899999999999</c:v>
                </c:pt>
                <c:pt idx="220">
                  <c:v>0.62678900000000004</c:v>
                </c:pt>
                <c:pt idx="221">
                  <c:v>0.63550800000000007</c:v>
                </c:pt>
                <c:pt idx="222">
                  <c:v>0.64434900000000006</c:v>
                </c:pt>
                <c:pt idx="223">
                  <c:v>0.65331300000000003</c:v>
                </c:pt>
                <c:pt idx="224">
                  <c:v>0.66240099999999991</c:v>
                </c:pt>
                <c:pt idx="225">
                  <c:v>0.67161599999999999</c:v>
                </c:pt>
                <c:pt idx="226">
                  <c:v>0.68096000000000001</c:v>
                </c:pt>
                <c:pt idx="227">
                  <c:v>0.69043299999999996</c:v>
                </c:pt>
                <c:pt idx="228">
                  <c:v>0.70003700000000002</c:v>
                </c:pt>
                <c:pt idx="229">
                  <c:v>0.70977599999999996</c:v>
                </c:pt>
                <c:pt idx="230">
                  <c:v>0.71965000000000001</c:v>
                </c:pt>
                <c:pt idx="231">
                  <c:v>0.72966099999999989</c:v>
                </c:pt>
                <c:pt idx="232">
                  <c:v>0.73981200000000003</c:v>
                </c:pt>
                <c:pt idx="233">
                  <c:v>0.75010399999999999</c:v>
                </c:pt>
                <c:pt idx="234">
                  <c:v>0.76053899999999997</c:v>
                </c:pt>
                <c:pt idx="235">
                  <c:v>0.771119</c:v>
                </c:pt>
                <c:pt idx="236">
                  <c:v>0.78184600000000004</c:v>
                </c:pt>
                <c:pt idx="237">
                  <c:v>0.79272299999999996</c:v>
                </c:pt>
                <c:pt idx="238">
                  <c:v>0.80375099999999999</c:v>
                </c:pt>
                <c:pt idx="239">
                  <c:v>0.81493199999999999</c:v>
                </c:pt>
                <c:pt idx="240">
                  <c:v>0.82626900000000003</c:v>
                </c:pt>
                <c:pt idx="241">
                  <c:v>0.83776300000000004</c:v>
                </c:pt>
                <c:pt idx="242">
                  <c:v>0.84941800000000001</c:v>
                </c:pt>
                <c:pt idx="243">
                  <c:v>0.86123400000000006</c:v>
                </c:pt>
                <c:pt idx="244">
                  <c:v>0.87321500000000007</c:v>
                </c:pt>
                <c:pt idx="245">
                  <c:v>0.88536300000000001</c:v>
                </c:pt>
                <c:pt idx="246">
                  <c:v>0.89767999999999992</c:v>
                </c:pt>
                <c:pt idx="247">
                  <c:v>0.91016700000000006</c:v>
                </c:pt>
                <c:pt idx="248">
                  <c:v>0.9228289999999999</c:v>
                </c:pt>
                <c:pt idx="249">
                  <c:v>0.93566700000000003</c:v>
                </c:pt>
                <c:pt idx="250">
                  <c:v>0.94868299999999994</c:v>
                </c:pt>
                <c:pt idx="251">
                  <c:v>0.96188099999999999</c:v>
                </c:pt>
                <c:pt idx="252">
                  <c:v>0.97526199999999996</c:v>
                </c:pt>
                <c:pt idx="253">
                  <c:v>0.98882899999999996</c:v>
                </c:pt>
                <c:pt idx="254">
                  <c:v>1.0025900000000001</c:v>
                </c:pt>
                <c:pt idx="255">
                  <c:v>1.0165299999999999</c:v>
                </c:pt>
                <c:pt idx="256">
                  <c:v>1.03067</c:v>
                </c:pt>
                <c:pt idx="257">
                  <c:v>1.04501</c:v>
                </c:pt>
                <c:pt idx="258">
                  <c:v>1.05955</c:v>
                </c:pt>
                <c:pt idx="259">
                  <c:v>1.07429</c:v>
                </c:pt>
                <c:pt idx="260">
                  <c:v>1.0892299999999999</c:v>
                </c:pt>
                <c:pt idx="261">
                  <c:v>1.1043900000000002</c:v>
                </c:pt>
                <c:pt idx="262">
                  <c:v>1.11975</c:v>
                </c:pt>
                <c:pt idx="263">
                  <c:v>1.13533</c:v>
                </c:pt>
                <c:pt idx="264">
                  <c:v>1.1511199999999999</c:v>
                </c:pt>
                <c:pt idx="265">
                  <c:v>1.1671400000000001</c:v>
                </c:pt>
                <c:pt idx="266">
                  <c:v>1.1833699999999998</c:v>
                </c:pt>
                <c:pt idx="267">
                  <c:v>1.19983</c:v>
                </c:pt>
                <c:pt idx="268">
                  <c:v>1.2165299999999999</c:v>
                </c:pt>
                <c:pt idx="269">
                  <c:v>1.2334499999999999</c:v>
                </c:pt>
                <c:pt idx="270">
                  <c:v>1.25061</c:v>
                </c:pt>
                <c:pt idx="271">
                  <c:v>1.2680100000000001</c:v>
                </c:pt>
                <c:pt idx="272">
                  <c:v>1.2856500000000002</c:v>
                </c:pt>
                <c:pt idx="273">
                  <c:v>1.3035300000000001</c:v>
                </c:pt>
                <c:pt idx="274">
                  <c:v>1.3216600000000001</c:v>
                </c:pt>
                <c:pt idx="275">
                  <c:v>1.34005</c:v>
                </c:pt>
                <c:pt idx="276">
                  <c:v>1.35869</c:v>
                </c:pt>
                <c:pt idx="277">
                  <c:v>1.3775899999999999</c:v>
                </c:pt>
                <c:pt idx="278">
                  <c:v>1.39676</c:v>
                </c:pt>
                <c:pt idx="279">
                  <c:v>1.4161900000000001</c:v>
                </c:pt>
                <c:pt idx="280">
                  <c:v>1.4358900000000001</c:v>
                </c:pt>
                <c:pt idx="281">
                  <c:v>1.45587</c:v>
                </c:pt>
                <c:pt idx="282">
                  <c:v>1.4761199999999999</c:v>
                </c:pt>
                <c:pt idx="283">
                  <c:v>1.49665</c:v>
                </c:pt>
                <c:pt idx="284">
                  <c:v>1.5174700000000001</c:v>
                </c:pt>
                <c:pt idx="285">
                  <c:v>1.5385799999999998</c:v>
                </c:pt>
                <c:pt idx="286">
                  <c:v>1.55999</c:v>
                </c:pt>
                <c:pt idx="287">
                  <c:v>1.58169</c:v>
                </c:pt>
                <c:pt idx="288">
                  <c:v>1.6036900000000001</c:v>
                </c:pt>
                <c:pt idx="289">
                  <c:v>1.6259999999999999</c:v>
                </c:pt>
                <c:pt idx="290">
                  <c:v>1.64862</c:v>
                </c:pt>
                <c:pt idx="291">
                  <c:v>1.6715599999999999</c:v>
                </c:pt>
                <c:pt idx="292">
                  <c:v>1.6948099999999999</c:v>
                </c:pt>
                <c:pt idx="293">
                  <c:v>1.7183900000000001</c:v>
                </c:pt>
                <c:pt idx="294">
                  <c:v>1.7422899999999999</c:v>
                </c:pt>
                <c:pt idx="295">
                  <c:v>1.7665299999999999</c:v>
                </c:pt>
                <c:pt idx="296">
                  <c:v>1.79111</c:v>
                </c:pt>
                <c:pt idx="297">
                  <c:v>1.81602</c:v>
                </c:pt>
                <c:pt idx="298">
                  <c:v>1.8412899999999999</c:v>
                </c:pt>
                <c:pt idx="299">
                  <c:v>1.8669</c:v>
                </c:pt>
                <c:pt idx="300">
                  <c:v>1.8928699999999998</c:v>
                </c:pt>
                <c:pt idx="301">
                  <c:v>1.9192</c:v>
                </c:pt>
                <c:pt idx="302">
                  <c:v>1.9459000000000002</c:v>
                </c:pt>
                <c:pt idx="303">
                  <c:v>1.9729700000000001</c:v>
                </c:pt>
                <c:pt idx="304">
                  <c:v>2.0004200000000001</c:v>
                </c:pt>
                <c:pt idx="305">
                  <c:v>2.0282499999999999</c:v>
                </c:pt>
                <c:pt idx="306">
                  <c:v>2.05647</c:v>
                </c:pt>
                <c:pt idx="307">
                  <c:v>2.08507</c:v>
                </c:pt>
                <c:pt idx="308">
                  <c:v>2.11408</c:v>
                </c:pt>
                <c:pt idx="309">
                  <c:v>2.1434899999999999</c:v>
                </c:pt>
                <c:pt idx="310">
                  <c:v>2.1733099999999999</c:v>
                </c:pt>
                <c:pt idx="311">
                  <c:v>2.2035399999999998</c:v>
                </c:pt>
                <c:pt idx="312">
                  <c:v>2.2342</c:v>
                </c:pt>
                <c:pt idx="313">
                  <c:v>2.2652800000000002</c:v>
                </c:pt>
                <c:pt idx="314">
                  <c:v>2.2967900000000001</c:v>
                </c:pt>
                <c:pt idx="315">
                  <c:v>2.3287399999999998</c:v>
                </c:pt>
                <c:pt idx="316">
                  <c:v>2.3611399999999998</c:v>
                </c:pt>
                <c:pt idx="317">
                  <c:v>2.39398</c:v>
                </c:pt>
                <c:pt idx="318">
                  <c:v>2.4272900000000002</c:v>
                </c:pt>
                <c:pt idx="319">
                  <c:v>2.4610500000000002</c:v>
                </c:pt>
                <c:pt idx="320">
                  <c:v>2.4952899999999998</c:v>
                </c:pt>
                <c:pt idx="321">
                  <c:v>2.5299999999999998</c:v>
                </c:pt>
                <c:pt idx="322">
                  <c:v>2.5651999999999999</c:v>
                </c:pt>
                <c:pt idx="323">
                  <c:v>2.6008899999999997</c:v>
                </c:pt>
                <c:pt idx="324">
                  <c:v>2.63707</c:v>
                </c:pt>
                <c:pt idx="325">
                  <c:v>2.6737500000000001</c:v>
                </c:pt>
                <c:pt idx="326">
                  <c:v>2.71095</c:v>
                </c:pt>
                <c:pt idx="327">
                  <c:v>2.7486599999999997</c:v>
                </c:pt>
                <c:pt idx="328">
                  <c:v>2.7869000000000002</c:v>
                </c:pt>
                <c:pt idx="329">
                  <c:v>2.8256700000000001</c:v>
                </c:pt>
                <c:pt idx="330">
                  <c:v>2.8649800000000001</c:v>
                </c:pt>
                <c:pt idx="331">
                  <c:v>2.90483</c:v>
                </c:pt>
                <c:pt idx="332">
                  <c:v>2.9452399999999996</c:v>
                </c:pt>
                <c:pt idx="333">
                  <c:v>2.9862199999999999</c:v>
                </c:pt>
                <c:pt idx="334">
                  <c:v>3.0277600000000002</c:v>
                </c:pt>
                <c:pt idx="335">
                  <c:v>3.0698799999999999</c:v>
                </c:pt>
                <c:pt idx="336">
                  <c:v>3.11259</c:v>
                </c:pt>
                <c:pt idx="337">
                  <c:v>3.1558899999999999</c:v>
                </c:pt>
                <c:pt idx="338">
                  <c:v>3.1997900000000001</c:v>
                </c:pt>
                <c:pt idx="339">
                  <c:v>3.2443</c:v>
                </c:pt>
                <c:pt idx="340">
                  <c:v>3.2894399999999999</c:v>
                </c:pt>
                <c:pt idx="341">
                  <c:v>3.3351999999999999</c:v>
                </c:pt>
                <c:pt idx="342">
                  <c:v>3.3815900000000001</c:v>
                </c:pt>
                <c:pt idx="343">
                  <c:v>3.4286399999999997</c:v>
                </c:pt>
                <c:pt idx="344">
                  <c:v>3.4763299999999999</c:v>
                </c:pt>
                <c:pt idx="345">
                  <c:v>3.5246900000000001</c:v>
                </c:pt>
                <c:pt idx="346">
                  <c:v>3.5737299999999999</c:v>
                </c:pt>
                <c:pt idx="347">
                  <c:v>3.62344</c:v>
                </c:pt>
                <c:pt idx="348">
                  <c:v>3.6738499999999998</c:v>
                </c:pt>
                <c:pt idx="349">
                  <c:v>3.7249599999999998</c:v>
                </c:pt>
                <c:pt idx="350">
                  <c:v>3.77678</c:v>
                </c:pt>
                <c:pt idx="351">
                  <c:v>3.8293200000000001</c:v>
                </c:pt>
                <c:pt idx="352">
                  <c:v>3.88259</c:v>
                </c:pt>
                <c:pt idx="353">
                  <c:v>3.9365999999999999</c:v>
                </c:pt>
                <c:pt idx="354">
                  <c:v>3.9913600000000002</c:v>
                </c:pt>
                <c:pt idx="355">
                  <c:v>4.0468899999999994</c:v>
                </c:pt>
                <c:pt idx="356">
                  <c:v>4.1031899999999997</c:v>
                </c:pt>
                <c:pt idx="357">
                  <c:v>4.1602700000000006</c:v>
                </c:pt>
                <c:pt idx="358">
                  <c:v>4.21814</c:v>
                </c:pt>
                <c:pt idx="359">
                  <c:v>4.2768199999999998</c:v>
                </c:pt>
                <c:pt idx="360">
                  <c:v>4.3363199999999997</c:v>
                </c:pt>
                <c:pt idx="361">
                  <c:v>4.3966400000000005</c:v>
                </c:pt>
                <c:pt idx="362">
                  <c:v>4.4578100000000003</c:v>
                </c:pt>
                <c:pt idx="363">
                  <c:v>4.5198199999999993</c:v>
                </c:pt>
                <c:pt idx="364">
                  <c:v>4.5827</c:v>
                </c:pt>
                <c:pt idx="365">
                  <c:v>4.6464499999999997</c:v>
                </c:pt>
                <c:pt idx="366">
                  <c:v>4.7110900000000004</c:v>
                </c:pt>
                <c:pt idx="367">
                  <c:v>4.7766299999999999</c:v>
                </c:pt>
                <c:pt idx="368">
                  <c:v>4.8430799999999996</c:v>
                </c:pt>
                <c:pt idx="369">
                  <c:v>4.91045</c:v>
                </c:pt>
                <c:pt idx="370">
                  <c:v>4.9787600000000003</c:v>
                </c:pt>
                <c:pt idx="371">
                  <c:v>5.0480200000000002</c:v>
                </c:pt>
                <c:pt idx="372">
                  <c:v>5.1182499999999997</c:v>
                </c:pt>
                <c:pt idx="373">
                  <c:v>5.1894499999999999</c:v>
                </c:pt>
                <c:pt idx="374">
                  <c:v>5.2616400000000008</c:v>
                </c:pt>
                <c:pt idx="375">
                  <c:v>5.3348399999999998</c:v>
                </c:pt>
                <c:pt idx="376">
                  <c:v>5.4090500000000006</c:v>
                </c:pt>
                <c:pt idx="377">
                  <c:v>5.4843000000000002</c:v>
                </c:pt>
                <c:pt idx="378">
                  <c:v>5.5606</c:v>
                </c:pt>
                <c:pt idx="379">
                  <c:v>5.63795</c:v>
                </c:pt>
                <c:pt idx="380">
                  <c:v>5.71638</c:v>
                </c:pt>
                <c:pt idx="381">
                  <c:v>5.7959100000000001</c:v>
                </c:pt>
                <c:pt idx="382">
                  <c:v>5.8765400000000003</c:v>
                </c:pt>
                <c:pt idx="383">
                  <c:v>5.9582899999999999</c:v>
                </c:pt>
                <c:pt idx="384">
                  <c:v>6.0411700000000002</c:v>
                </c:pt>
                <c:pt idx="385">
                  <c:v>6.12521</c:v>
                </c:pt>
                <c:pt idx="386">
                  <c:v>6.2104300000000006</c:v>
                </c:pt>
                <c:pt idx="387">
                  <c:v>6.2968199999999994</c:v>
                </c:pt>
                <c:pt idx="388">
                  <c:v>6.3844200000000004</c:v>
                </c:pt>
                <c:pt idx="389">
                  <c:v>6.4732299999999992</c:v>
                </c:pt>
                <c:pt idx="390">
                  <c:v>6.5632900000000003</c:v>
                </c:pt>
                <c:pt idx="391">
                  <c:v>6.6545899999999998</c:v>
                </c:pt>
                <c:pt idx="392">
                  <c:v>6.7471699999999997</c:v>
                </c:pt>
                <c:pt idx="393">
                  <c:v>6.8410299999999999</c:v>
                </c:pt>
                <c:pt idx="394">
                  <c:v>6.9361999999999995</c:v>
                </c:pt>
                <c:pt idx="395">
                  <c:v>7.0326899999999997</c:v>
                </c:pt>
                <c:pt idx="396">
                  <c:v>7.1305200000000006</c:v>
                </c:pt>
                <c:pt idx="397">
                  <c:v>7.2297200000000004</c:v>
                </c:pt>
                <c:pt idx="398">
                  <c:v>7.3302899999999998</c:v>
                </c:pt>
                <c:pt idx="399">
                  <c:v>7.4322700000000008</c:v>
                </c:pt>
                <c:pt idx="400">
                  <c:v>7.53566</c:v>
                </c:pt>
                <c:pt idx="401">
                  <c:v>7.6404899999999998</c:v>
                </c:pt>
                <c:pt idx="402">
                  <c:v>7.7467799999999993</c:v>
                </c:pt>
                <c:pt idx="403">
                  <c:v>7.8545500000000006</c:v>
                </c:pt>
                <c:pt idx="404">
                  <c:v>7.9638200000000001</c:v>
                </c:pt>
                <c:pt idx="405">
                  <c:v>8.0746099999999998</c:v>
                </c:pt>
                <c:pt idx="406">
                  <c:v>8.1869399999999999</c:v>
                </c:pt>
                <c:pt idx="407">
                  <c:v>8.3008299999999995</c:v>
                </c:pt>
                <c:pt idx="408">
                  <c:v>8.4162999999999997</c:v>
                </c:pt>
                <c:pt idx="409">
                  <c:v>8.5333799999999993</c:v>
                </c:pt>
                <c:pt idx="410">
                  <c:v>8.6521000000000008</c:v>
                </c:pt>
                <c:pt idx="411">
                  <c:v>8.7724599999999988</c:v>
                </c:pt>
                <c:pt idx="412">
                  <c:v>8.8945000000000007</c:v>
                </c:pt>
                <c:pt idx="413">
                  <c:v>9.0182299999999991</c:v>
                </c:pt>
                <c:pt idx="414">
                  <c:v>9.1436900000000012</c:v>
                </c:pt>
                <c:pt idx="415">
                  <c:v>9.2708899999999996</c:v>
                </c:pt>
                <c:pt idx="416">
                  <c:v>9.3998600000000003</c:v>
                </c:pt>
                <c:pt idx="417">
                  <c:v>9.5306200000000008</c:v>
                </c:pt>
                <c:pt idx="418">
                  <c:v>9.6632099999999994</c:v>
                </c:pt>
                <c:pt idx="419">
                  <c:v>9.7976399999999995</c:v>
                </c:pt>
                <c:pt idx="420">
                  <c:v>9.9339399999999998</c:v>
                </c:pt>
                <c:pt idx="421">
                  <c:v>10.072100000000001</c:v>
                </c:pt>
                <c:pt idx="422">
                  <c:v>10.212200000000001</c:v>
                </c:pt>
                <c:pt idx="423">
                  <c:v>10.354299999999999</c:v>
                </c:pt>
                <c:pt idx="424">
                  <c:v>10.4984</c:v>
                </c:pt>
                <c:pt idx="425">
                  <c:v>10.644399999999999</c:v>
                </c:pt>
                <c:pt idx="426">
                  <c:v>10.7925</c:v>
                </c:pt>
                <c:pt idx="427">
                  <c:v>10.942600000000001</c:v>
                </c:pt>
                <c:pt idx="428">
                  <c:v>11.094799999999999</c:v>
                </c:pt>
                <c:pt idx="429">
                  <c:v>11.2492</c:v>
                </c:pt>
                <c:pt idx="430">
                  <c:v>11.405700000000001</c:v>
                </c:pt>
                <c:pt idx="431">
                  <c:v>11.564399999999999</c:v>
                </c:pt>
                <c:pt idx="432">
                  <c:v>11.725200000000001</c:v>
                </c:pt>
                <c:pt idx="433">
                  <c:v>11.888299999999999</c:v>
                </c:pt>
                <c:pt idx="434">
                  <c:v>12.053700000000001</c:v>
                </c:pt>
                <c:pt idx="435">
                  <c:v>12.221399999999999</c:v>
                </c:pt>
                <c:pt idx="436">
                  <c:v>12.391399999999999</c:v>
                </c:pt>
                <c:pt idx="437">
                  <c:v>12.563799999999999</c:v>
                </c:pt>
                <c:pt idx="438">
                  <c:v>12.7386</c:v>
                </c:pt>
                <c:pt idx="439">
                  <c:v>12.915799999999999</c:v>
                </c:pt>
                <c:pt idx="440">
                  <c:v>13.095499999999999</c:v>
                </c:pt>
                <c:pt idx="441">
                  <c:v>13.277700000000001</c:v>
                </c:pt>
                <c:pt idx="442">
                  <c:v>13.462399999999999</c:v>
                </c:pt>
                <c:pt idx="443">
                  <c:v>13.6496</c:v>
                </c:pt>
                <c:pt idx="444">
                  <c:v>13.839499999999999</c:v>
                </c:pt>
                <c:pt idx="445">
                  <c:v>14.0321</c:v>
                </c:pt>
                <c:pt idx="446">
                  <c:v>14.2273</c:v>
                </c:pt>
                <c:pt idx="447">
                  <c:v>14.4252</c:v>
                </c:pt>
                <c:pt idx="448">
                  <c:v>14.6259</c:v>
                </c:pt>
                <c:pt idx="449">
                  <c:v>14.8293</c:v>
                </c:pt>
                <c:pt idx="450">
                  <c:v>15.035600000000001</c:v>
                </c:pt>
                <c:pt idx="451">
                  <c:v>15.2448</c:v>
                </c:pt>
                <c:pt idx="452">
                  <c:v>15.456899999999999</c:v>
                </c:pt>
                <c:pt idx="453">
                  <c:v>15.671899999999999</c:v>
                </c:pt>
                <c:pt idx="454">
                  <c:v>15.889899999999999</c:v>
                </c:pt>
                <c:pt idx="455">
                  <c:v>16.111000000000001</c:v>
                </c:pt>
                <c:pt idx="456">
                  <c:v>16.335100000000001</c:v>
                </c:pt>
                <c:pt idx="457">
                  <c:v>16.5623</c:v>
                </c:pt>
                <c:pt idx="458">
                  <c:v>16.7927</c:v>
                </c:pt>
                <c:pt idx="459">
                  <c:v>17.026299999999999</c:v>
                </c:pt>
                <c:pt idx="460">
                  <c:v>17.263200000000001</c:v>
                </c:pt>
                <c:pt idx="461">
                  <c:v>17.503400000000003</c:v>
                </c:pt>
                <c:pt idx="462">
                  <c:v>17.7469</c:v>
                </c:pt>
                <c:pt idx="463">
                  <c:v>17.9937</c:v>
                </c:pt>
                <c:pt idx="464">
                  <c:v>18.2441</c:v>
                </c:pt>
                <c:pt idx="465">
                  <c:v>18.497900000000001</c:v>
                </c:pt>
                <c:pt idx="466">
                  <c:v>18.755200000000002</c:v>
                </c:pt>
                <c:pt idx="467">
                  <c:v>19.016099999999998</c:v>
                </c:pt>
                <c:pt idx="468">
                  <c:v>19.2806</c:v>
                </c:pt>
                <c:pt idx="469">
                  <c:v>19.5489</c:v>
                </c:pt>
                <c:pt idx="470">
                  <c:v>19.820799999999998</c:v>
                </c:pt>
                <c:pt idx="471">
                  <c:v>20.096499999999999</c:v>
                </c:pt>
                <c:pt idx="472">
                  <c:v>20.376099999999997</c:v>
                </c:pt>
                <c:pt idx="473">
                  <c:v>20.659599999999998</c:v>
                </c:pt>
                <c:pt idx="474">
                  <c:v>20.946999999999999</c:v>
                </c:pt>
                <c:pt idx="475">
                  <c:v>21.238400000000002</c:v>
                </c:pt>
                <c:pt idx="476">
                  <c:v>21.533799999999999</c:v>
                </c:pt>
                <c:pt idx="477">
                  <c:v>21.833400000000001</c:v>
                </c:pt>
                <c:pt idx="478">
                  <c:v>22.1371</c:v>
                </c:pt>
                <c:pt idx="479">
                  <c:v>22.4451</c:v>
                </c:pt>
                <c:pt idx="480">
                  <c:v>22.757300000000001</c:v>
                </c:pt>
                <c:pt idx="481">
                  <c:v>23.073900000000002</c:v>
                </c:pt>
                <c:pt idx="482">
                  <c:v>23.3949</c:v>
                </c:pt>
                <c:pt idx="483">
                  <c:v>23.720400000000001</c:v>
                </c:pt>
                <c:pt idx="484">
                  <c:v>24.0503</c:v>
                </c:pt>
                <c:pt idx="485">
                  <c:v>24.384900000000002</c:v>
                </c:pt>
                <c:pt idx="486">
                  <c:v>24.7241</c:v>
                </c:pt>
                <c:pt idx="487">
                  <c:v>25.068099999999998</c:v>
                </c:pt>
                <c:pt idx="488">
                  <c:v>25.416799999999999</c:v>
                </c:pt>
                <c:pt idx="489">
                  <c:v>25.770400000000002</c:v>
                </c:pt>
                <c:pt idx="490">
                  <c:v>26.128900000000002</c:v>
                </c:pt>
                <c:pt idx="491">
                  <c:v>26.4924</c:v>
                </c:pt>
                <c:pt idx="492">
                  <c:v>26.860900000000001</c:v>
                </c:pt>
                <c:pt idx="493">
                  <c:v>27.234599999999997</c:v>
                </c:pt>
                <c:pt idx="494">
                  <c:v>27.613499999999998</c:v>
                </c:pt>
                <c:pt idx="495">
                  <c:v>27.997599999999998</c:v>
                </c:pt>
                <c:pt idx="496">
                  <c:v>28.3871</c:v>
                </c:pt>
                <c:pt idx="497">
                  <c:v>28.782</c:v>
                </c:pt>
                <c:pt idx="498">
                  <c:v>29.182400000000001</c:v>
                </c:pt>
                <c:pt idx="499">
                  <c:v>29.5884</c:v>
                </c:pt>
                <c:pt idx="500">
                  <c:v>30</c:v>
                </c:pt>
                <c:pt idx="501">
                  <c:v>40</c:v>
                </c:pt>
                <c:pt idx="502">
                  <c:v>50</c:v>
                </c:pt>
                <c:pt idx="503">
                  <c:v>60</c:v>
                </c:pt>
                <c:pt idx="504">
                  <c:v>80</c:v>
                </c:pt>
                <c:pt idx="505">
                  <c:v>100</c:v>
                </c:pt>
                <c:pt idx="506">
                  <c:v>150</c:v>
                </c:pt>
                <c:pt idx="507">
                  <c:v>200</c:v>
                </c:pt>
                <c:pt idx="508">
                  <c:v>300</c:v>
                </c:pt>
                <c:pt idx="509">
                  <c:v>400</c:v>
                </c:pt>
                <c:pt idx="510">
                  <c:v>500</c:v>
                </c:pt>
                <c:pt idx="511">
                  <c:v>600</c:v>
                </c:pt>
                <c:pt idx="512">
                  <c:v>800</c:v>
                </c:pt>
                <c:pt idx="513">
                  <c:v>1000</c:v>
                </c:pt>
                <c:pt idx="514">
                  <c:v>1250</c:v>
                </c:pt>
                <c:pt idx="515">
                  <c:v>1500</c:v>
                </c:pt>
                <c:pt idx="516">
                  <c:v>2000</c:v>
                </c:pt>
                <c:pt idx="517">
                  <c:v>3000</c:v>
                </c:pt>
                <c:pt idx="518">
                  <c:v>4000</c:v>
                </c:pt>
                <c:pt idx="519">
                  <c:v>5000</c:v>
                </c:pt>
                <c:pt idx="520">
                  <c:v>6000</c:v>
                </c:pt>
                <c:pt idx="521">
                  <c:v>8000</c:v>
                </c:pt>
                <c:pt idx="522">
                  <c:v>10000</c:v>
                </c:pt>
                <c:pt idx="523">
                  <c:v>15000</c:v>
                </c:pt>
                <c:pt idx="524">
                  <c:v>20000</c:v>
                </c:pt>
              </c:numCache>
            </c:numRef>
          </c:xVal>
          <c:yVal>
            <c:numRef>
              <c:f>Si!$U$3:$U$527</c:f>
              <c:numCache>
                <c:formatCode>0.00%</c:formatCode>
                <c:ptCount val="525"/>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pt idx="61">
                  <c:v>1</c:v>
                </c:pt>
                <c:pt idx="62">
                  <c:v>1</c:v>
                </c:pt>
                <c:pt idx="63">
                  <c:v>1</c:v>
                </c:pt>
                <c:pt idx="64">
                  <c:v>1</c:v>
                </c:pt>
                <c:pt idx="65">
                  <c:v>1</c:v>
                </c:pt>
                <c:pt idx="66">
                  <c:v>1</c:v>
                </c:pt>
                <c:pt idx="67">
                  <c:v>1</c:v>
                </c:pt>
                <c:pt idx="68">
                  <c:v>1</c:v>
                </c:pt>
                <c:pt idx="69">
                  <c:v>1</c:v>
                </c:pt>
                <c:pt idx="70">
                  <c:v>1</c:v>
                </c:pt>
                <c:pt idx="71">
                  <c:v>1</c:v>
                </c:pt>
                <c:pt idx="72">
                  <c:v>1</c:v>
                </c:pt>
                <c:pt idx="73">
                  <c:v>1</c:v>
                </c:pt>
                <c:pt idx="74">
                  <c:v>1</c:v>
                </c:pt>
                <c:pt idx="75">
                  <c:v>1</c:v>
                </c:pt>
                <c:pt idx="76">
                  <c:v>1</c:v>
                </c:pt>
                <c:pt idx="77">
                  <c:v>1</c:v>
                </c:pt>
                <c:pt idx="78">
                  <c:v>1</c:v>
                </c:pt>
                <c:pt idx="79">
                  <c:v>1</c:v>
                </c:pt>
                <c:pt idx="80">
                  <c:v>1</c:v>
                </c:pt>
                <c:pt idx="81">
                  <c:v>1</c:v>
                </c:pt>
                <c:pt idx="82">
                  <c:v>1</c:v>
                </c:pt>
                <c:pt idx="83">
                  <c:v>1</c:v>
                </c:pt>
                <c:pt idx="84">
                  <c:v>1</c:v>
                </c:pt>
                <c:pt idx="85">
                  <c:v>1</c:v>
                </c:pt>
                <c:pt idx="86">
                  <c:v>1</c:v>
                </c:pt>
                <c:pt idx="87">
                  <c:v>1</c:v>
                </c:pt>
                <c:pt idx="88">
                  <c:v>1</c:v>
                </c:pt>
                <c:pt idx="89">
                  <c:v>1</c:v>
                </c:pt>
                <c:pt idx="90">
                  <c:v>1</c:v>
                </c:pt>
                <c:pt idx="91">
                  <c:v>1</c:v>
                </c:pt>
                <c:pt idx="92">
                  <c:v>1</c:v>
                </c:pt>
                <c:pt idx="93">
                  <c:v>1</c:v>
                </c:pt>
                <c:pt idx="94">
                  <c:v>1</c:v>
                </c:pt>
                <c:pt idx="95">
                  <c:v>1</c:v>
                </c:pt>
                <c:pt idx="96">
                  <c:v>1</c:v>
                </c:pt>
                <c:pt idx="97">
                  <c:v>1</c:v>
                </c:pt>
                <c:pt idx="98">
                  <c:v>1</c:v>
                </c:pt>
                <c:pt idx="99">
                  <c:v>1</c:v>
                </c:pt>
                <c:pt idx="100">
                  <c:v>1</c:v>
                </c:pt>
                <c:pt idx="101">
                  <c:v>1</c:v>
                </c:pt>
                <c:pt idx="102">
                  <c:v>1</c:v>
                </c:pt>
                <c:pt idx="103">
                  <c:v>1</c:v>
                </c:pt>
                <c:pt idx="104">
                  <c:v>1</c:v>
                </c:pt>
                <c:pt idx="105">
                  <c:v>1</c:v>
                </c:pt>
                <c:pt idx="106">
                  <c:v>1</c:v>
                </c:pt>
                <c:pt idx="107">
                  <c:v>1</c:v>
                </c:pt>
                <c:pt idx="108">
                  <c:v>1</c:v>
                </c:pt>
                <c:pt idx="109">
                  <c:v>1</c:v>
                </c:pt>
                <c:pt idx="110">
                  <c:v>1</c:v>
                </c:pt>
                <c:pt idx="111">
                  <c:v>1</c:v>
                </c:pt>
                <c:pt idx="112">
                  <c:v>1</c:v>
                </c:pt>
                <c:pt idx="113">
                  <c:v>1</c:v>
                </c:pt>
                <c:pt idx="114">
                  <c:v>1</c:v>
                </c:pt>
                <c:pt idx="115">
                  <c:v>1</c:v>
                </c:pt>
                <c:pt idx="116">
                  <c:v>1</c:v>
                </c:pt>
                <c:pt idx="117">
                  <c:v>1</c:v>
                </c:pt>
                <c:pt idx="118">
                  <c:v>1</c:v>
                </c:pt>
                <c:pt idx="119">
                  <c:v>1</c:v>
                </c:pt>
                <c:pt idx="120">
                  <c:v>1</c:v>
                </c:pt>
                <c:pt idx="121">
                  <c:v>1</c:v>
                </c:pt>
                <c:pt idx="122">
                  <c:v>1</c:v>
                </c:pt>
                <c:pt idx="123">
                  <c:v>1</c:v>
                </c:pt>
                <c:pt idx="124">
                  <c:v>1</c:v>
                </c:pt>
                <c:pt idx="125">
                  <c:v>1</c:v>
                </c:pt>
                <c:pt idx="126">
                  <c:v>1</c:v>
                </c:pt>
                <c:pt idx="127">
                  <c:v>1</c:v>
                </c:pt>
                <c:pt idx="128">
                  <c:v>1</c:v>
                </c:pt>
                <c:pt idx="129">
                  <c:v>1</c:v>
                </c:pt>
                <c:pt idx="130">
                  <c:v>1</c:v>
                </c:pt>
                <c:pt idx="131">
                  <c:v>1</c:v>
                </c:pt>
                <c:pt idx="132">
                  <c:v>1</c:v>
                </c:pt>
                <c:pt idx="133">
                  <c:v>1</c:v>
                </c:pt>
                <c:pt idx="134">
                  <c:v>1</c:v>
                </c:pt>
                <c:pt idx="135">
                  <c:v>1</c:v>
                </c:pt>
                <c:pt idx="136">
                  <c:v>1</c:v>
                </c:pt>
                <c:pt idx="137">
                  <c:v>1</c:v>
                </c:pt>
                <c:pt idx="138">
                  <c:v>1</c:v>
                </c:pt>
                <c:pt idx="139">
                  <c:v>1</c:v>
                </c:pt>
                <c:pt idx="140">
                  <c:v>1</c:v>
                </c:pt>
                <c:pt idx="141">
                  <c:v>1</c:v>
                </c:pt>
                <c:pt idx="142">
                  <c:v>1</c:v>
                </c:pt>
                <c:pt idx="143">
                  <c:v>1</c:v>
                </c:pt>
                <c:pt idx="144">
                  <c:v>1</c:v>
                </c:pt>
                <c:pt idx="145">
                  <c:v>1</c:v>
                </c:pt>
                <c:pt idx="146">
                  <c:v>1</c:v>
                </c:pt>
                <c:pt idx="147">
                  <c:v>1</c:v>
                </c:pt>
                <c:pt idx="148">
                  <c:v>1</c:v>
                </c:pt>
                <c:pt idx="149">
                  <c:v>1</c:v>
                </c:pt>
                <c:pt idx="150">
                  <c:v>1</c:v>
                </c:pt>
                <c:pt idx="151">
                  <c:v>1</c:v>
                </c:pt>
                <c:pt idx="152">
                  <c:v>1</c:v>
                </c:pt>
                <c:pt idx="153">
                  <c:v>1</c:v>
                </c:pt>
                <c:pt idx="154">
                  <c:v>1</c:v>
                </c:pt>
                <c:pt idx="155">
                  <c:v>1</c:v>
                </c:pt>
                <c:pt idx="156">
                  <c:v>1</c:v>
                </c:pt>
                <c:pt idx="157">
                  <c:v>1</c:v>
                </c:pt>
                <c:pt idx="158">
                  <c:v>1</c:v>
                </c:pt>
                <c:pt idx="159">
                  <c:v>1</c:v>
                </c:pt>
                <c:pt idx="160">
                  <c:v>1</c:v>
                </c:pt>
                <c:pt idx="161">
                  <c:v>1</c:v>
                </c:pt>
                <c:pt idx="162">
                  <c:v>1</c:v>
                </c:pt>
                <c:pt idx="163">
                  <c:v>1</c:v>
                </c:pt>
                <c:pt idx="164">
                  <c:v>1</c:v>
                </c:pt>
                <c:pt idx="165">
                  <c:v>1</c:v>
                </c:pt>
                <c:pt idx="166">
                  <c:v>1</c:v>
                </c:pt>
                <c:pt idx="167">
                  <c:v>1</c:v>
                </c:pt>
                <c:pt idx="168">
                  <c:v>1</c:v>
                </c:pt>
                <c:pt idx="169">
                  <c:v>1</c:v>
                </c:pt>
                <c:pt idx="170">
                  <c:v>1</c:v>
                </c:pt>
                <c:pt idx="171">
                  <c:v>1</c:v>
                </c:pt>
                <c:pt idx="172">
                  <c:v>1</c:v>
                </c:pt>
                <c:pt idx="173">
                  <c:v>1</c:v>
                </c:pt>
                <c:pt idx="174">
                  <c:v>1</c:v>
                </c:pt>
                <c:pt idx="175">
                  <c:v>1</c:v>
                </c:pt>
                <c:pt idx="176">
                  <c:v>1</c:v>
                </c:pt>
                <c:pt idx="177">
                  <c:v>1</c:v>
                </c:pt>
                <c:pt idx="178">
                  <c:v>1</c:v>
                </c:pt>
                <c:pt idx="179">
                  <c:v>1</c:v>
                </c:pt>
                <c:pt idx="180">
                  <c:v>1</c:v>
                </c:pt>
                <c:pt idx="181">
                  <c:v>1</c:v>
                </c:pt>
                <c:pt idx="182">
                  <c:v>1</c:v>
                </c:pt>
                <c:pt idx="183">
                  <c:v>1</c:v>
                </c:pt>
                <c:pt idx="184">
                  <c:v>1</c:v>
                </c:pt>
                <c:pt idx="185">
                  <c:v>1</c:v>
                </c:pt>
                <c:pt idx="186">
                  <c:v>1</c:v>
                </c:pt>
                <c:pt idx="187">
                  <c:v>1</c:v>
                </c:pt>
                <c:pt idx="188">
                  <c:v>1</c:v>
                </c:pt>
                <c:pt idx="189">
                  <c:v>1</c:v>
                </c:pt>
                <c:pt idx="190">
                  <c:v>1</c:v>
                </c:pt>
                <c:pt idx="191">
                  <c:v>1</c:v>
                </c:pt>
                <c:pt idx="192">
                  <c:v>1</c:v>
                </c:pt>
                <c:pt idx="193">
                  <c:v>1</c:v>
                </c:pt>
                <c:pt idx="194">
                  <c:v>1</c:v>
                </c:pt>
                <c:pt idx="195">
                  <c:v>1</c:v>
                </c:pt>
                <c:pt idx="196">
                  <c:v>1</c:v>
                </c:pt>
                <c:pt idx="197">
                  <c:v>1</c:v>
                </c:pt>
                <c:pt idx="198">
                  <c:v>1</c:v>
                </c:pt>
                <c:pt idx="199">
                  <c:v>1</c:v>
                </c:pt>
                <c:pt idx="200">
                  <c:v>1</c:v>
                </c:pt>
                <c:pt idx="201">
                  <c:v>1</c:v>
                </c:pt>
                <c:pt idx="202">
                  <c:v>1</c:v>
                </c:pt>
                <c:pt idx="203">
                  <c:v>1</c:v>
                </c:pt>
                <c:pt idx="204">
                  <c:v>1</c:v>
                </c:pt>
                <c:pt idx="205">
                  <c:v>1</c:v>
                </c:pt>
                <c:pt idx="206">
                  <c:v>1</c:v>
                </c:pt>
                <c:pt idx="207">
                  <c:v>1</c:v>
                </c:pt>
                <c:pt idx="208">
                  <c:v>1</c:v>
                </c:pt>
                <c:pt idx="209">
                  <c:v>1</c:v>
                </c:pt>
                <c:pt idx="210">
                  <c:v>1</c:v>
                </c:pt>
                <c:pt idx="211">
                  <c:v>1</c:v>
                </c:pt>
                <c:pt idx="212">
                  <c:v>1</c:v>
                </c:pt>
                <c:pt idx="213">
                  <c:v>1</c:v>
                </c:pt>
                <c:pt idx="214">
                  <c:v>1</c:v>
                </c:pt>
                <c:pt idx="215">
                  <c:v>1</c:v>
                </c:pt>
                <c:pt idx="216">
                  <c:v>1</c:v>
                </c:pt>
                <c:pt idx="217">
                  <c:v>1</c:v>
                </c:pt>
                <c:pt idx="218">
                  <c:v>1</c:v>
                </c:pt>
                <c:pt idx="219">
                  <c:v>1</c:v>
                </c:pt>
                <c:pt idx="220">
                  <c:v>1</c:v>
                </c:pt>
                <c:pt idx="221">
                  <c:v>1</c:v>
                </c:pt>
                <c:pt idx="222">
                  <c:v>1</c:v>
                </c:pt>
                <c:pt idx="223">
                  <c:v>1</c:v>
                </c:pt>
                <c:pt idx="224">
                  <c:v>1</c:v>
                </c:pt>
                <c:pt idx="225">
                  <c:v>1</c:v>
                </c:pt>
                <c:pt idx="226">
                  <c:v>1</c:v>
                </c:pt>
                <c:pt idx="227">
                  <c:v>1</c:v>
                </c:pt>
                <c:pt idx="228">
                  <c:v>1</c:v>
                </c:pt>
                <c:pt idx="229">
                  <c:v>1</c:v>
                </c:pt>
                <c:pt idx="230">
                  <c:v>1</c:v>
                </c:pt>
                <c:pt idx="231">
                  <c:v>1</c:v>
                </c:pt>
                <c:pt idx="232">
                  <c:v>1</c:v>
                </c:pt>
                <c:pt idx="233">
                  <c:v>1</c:v>
                </c:pt>
                <c:pt idx="234">
                  <c:v>1</c:v>
                </c:pt>
                <c:pt idx="235">
                  <c:v>1</c:v>
                </c:pt>
                <c:pt idx="236">
                  <c:v>0.99999999999999989</c:v>
                </c:pt>
                <c:pt idx="237">
                  <c:v>0.99999999999999967</c:v>
                </c:pt>
                <c:pt idx="238">
                  <c:v>0.99999999999999889</c:v>
                </c:pt>
                <c:pt idx="239">
                  <c:v>0.999999999999996</c:v>
                </c:pt>
                <c:pt idx="240">
                  <c:v>0.99999999999998646</c:v>
                </c:pt>
                <c:pt idx="241">
                  <c:v>0.99999999999995681</c:v>
                </c:pt>
                <c:pt idx="242">
                  <c:v>0.99999999999986766</c:v>
                </c:pt>
                <c:pt idx="243">
                  <c:v>0.99999999999961064</c:v>
                </c:pt>
                <c:pt idx="244">
                  <c:v>0.99999999999889844</c:v>
                </c:pt>
                <c:pt idx="245">
                  <c:v>0.99999999999699862</c:v>
                </c:pt>
                <c:pt idx="246">
                  <c:v>0.99999999999204126</c:v>
                </c:pt>
                <c:pt idx="247">
                  <c:v>0.99999999997876943</c:v>
                </c:pt>
                <c:pt idx="248">
                  <c:v>0.99999999994390953</c:v>
                </c:pt>
                <c:pt idx="249">
                  <c:v>0.99999999985740429</c:v>
                </c:pt>
                <c:pt idx="250">
                  <c:v>0.99999999965057329</c:v>
                </c:pt>
                <c:pt idx="251">
                  <c:v>0.9999999991735975</c:v>
                </c:pt>
                <c:pt idx="252">
                  <c:v>0.99999999811092466</c:v>
                </c:pt>
                <c:pt idx="253">
                  <c:v>0.99999999581936638</c:v>
                </c:pt>
                <c:pt idx="254">
                  <c:v>0.99999999102983372</c:v>
                </c:pt>
                <c:pt idx="255">
                  <c:v>0.99999998131168755</c:v>
                </c:pt>
                <c:pt idx="256">
                  <c:v>0.99999996216990372</c:v>
                </c:pt>
                <c:pt idx="257">
                  <c:v>0.9999999255460118</c:v>
                </c:pt>
                <c:pt idx="258">
                  <c:v>0.99999985732932373</c:v>
                </c:pt>
                <c:pt idx="259">
                  <c:v>0.99999973356091909</c:v>
                </c:pt>
                <c:pt idx="260">
                  <c:v>0.99999951839020362</c:v>
                </c:pt>
                <c:pt idx="261">
                  <c:v>0.9999991709082523</c:v>
                </c:pt>
                <c:pt idx="262">
                  <c:v>0.99999862925929262</c:v>
                </c:pt>
                <c:pt idx="263">
                  <c:v>0.99999777317986926</c:v>
                </c:pt>
                <c:pt idx="264">
                  <c:v>0.99999644463007664</c:v>
                </c:pt>
                <c:pt idx="265">
                  <c:v>0.99999441816960088</c:v>
                </c:pt>
                <c:pt idx="266">
                  <c:v>0.99999137719771214</c:v>
                </c:pt>
                <c:pt idx="267">
                  <c:v>0.99998688117202394</c:v>
                </c:pt>
                <c:pt idx="268">
                  <c:v>0.9999803277684034</c:v>
                </c:pt>
                <c:pt idx="269">
                  <c:v>0.99997091483734479</c:v>
                </c:pt>
                <c:pt idx="270">
                  <c:v>0.99995759922503935</c:v>
                </c:pt>
                <c:pt idx="271">
                  <c:v>0.99993902715574889</c:v>
                </c:pt>
                <c:pt idx="272">
                  <c:v>0.99991346005820791</c:v>
                </c:pt>
                <c:pt idx="273">
                  <c:v>0.99987859573814286</c:v>
                </c:pt>
                <c:pt idx="274">
                  <c:v>0.99983157725453053</c:v>
                </c:pt>
                <c:pt idx="275">
                  <c:v>0.99976908714437618</c:v>
                </c:pt>
                <c:pt idx="276">
                  <c:v>0.99968695462341106</c:v>
                </c:pt>
                <c:pt idx="277">
                  <c:v>0.99958031808829961</c:v>
                </c:pt>
                <c:pt idx="278">
                  <c:v>0.9994429833623879</c:v>
                </c:pt>
                <c:pt idx="279">
                  <c:v>0.99926794406273756</c:v>
                </c:pt>
                <c:pt idx="280">
                  <c:v>0.99904709860903296</c:v>
                </c:pt>
                <c:pt idx="281">
                  <c:v>0.99877127106751484</c:v>
                </c:pt>
                <c:pt idx="282">
                  <c:v>0.9984301941661472</c:v>
                </c:pt>
                <c:pt idx="283">
                  <c:v>0.99801191698081104</c:v>
                </c:pt>
                <c:pt idx="284">
                  <c:v>0.99748731576258776</c:v>
                </c:pt>
                <c:pt idx="285">
                  <c:v>0.99685084418302738</c:v>
                </c:pt>
                <c:pt idx="286">
                  <c:v>0.99608527375461631</c:v>
                </c:pt>
                <c:pt idx="287">
                  <c:v>0.9951731210930741</c:v>
                </c:pt>
                <c:pt idx="288">
                  <c:v>0.99409557289066253</c:v>
                </c:pt>
                <c:pt idx="289">
                  <c:v>0.99283197625098141</c:v>
                </c:pt>
                <c:pt idx="290">
                  <c:v>0.9913608542143385</c:v>
                </c:pt>
                <c:pt idx="291">
                  <c:v>0.98966158151513306</c:v>
                </c:pt>
                <c:pt idx="292">
                  <c:v>0.98771189668185544</c:v>
                </c:pt>
                <c:pt idx="293">
                  <c:v>0.98548992053197237</c:v>
                </c:pt>
                <c:pt idx="294">
                  <c:v>0.98292890388288578</c:v>
                </c:pt>
                <c:pt idx="295">
                  <c:v>0.97999516937880526</c:v>
                </c:pt>
                <c:pt idx="296">
                  <c:v>0.97668512522808326</c:v>
                </c:pt>
                <c:pt idx="297">
                  <c:v>0.97297364020290422</c:v>
                </c:pt>
                <c:pt idx="298">
                  <c:v>1</c:v>
                </c:pt>
                <c:pt idx="299">
                  <c:v>1</c:v>
                </c:pt>
                <c:pt idx="300">
                  <c:v>0.99999999999999989</c:v>
                </c:pt>
                <c:pt idx="301">
                  <c:v>0.99999999999999967</c:v>
                </c:pt>
                <c:pt idx="302">
                  <c:v>0.99999999999999889</c:v>
                </c:pt>
                <c:pt idx="303">
                  <c:v>0.99999999999999667</c:v>
                </c:pt>
                <c:pt idx="304">
                  <c:v>0.99999999999999023</c:v>
                </c:pt>
                <c:pt idx="305">
                  <c:v>0.99999999999997202</c:v>
                </c:pt>
                <c:pt idx="306">
                  <c:v>0.99999999999992217</c:v>
                </c:pt>
                <c:pt idx="307">
                  <c:v>0.99999999999978972</c:v>
                </c:pt>
                <c:pt idx="308">
                  <c:v>0.99999999999944034</c:v>
                </c:pt>
                <c:pt idx="309">
                  <c:v>0.99999999999855405</c:v>
                </c:pt>
                <c:pt idx="310">
                  <c:v>0.99999999999636768</c:v>
                </c:pt>
                <c:pt idx="311">
                  <c:v>0.99999999999111555</c:v>
                </c:pt>
                <c:pt idx="312">
                  <c:v>0.99999999997885647</c:v>
                </c:pt>
                <c:pt idx="313">
                  <c:v>0.99999999995101707</c:v>
                </c:pt>
                <c:pt idx="314">
                  <c:v>0.99999999988935984</c:v>
                </c:pt>
                <c:pt idx="315">
                  <c:v>0.99999999975619869</c:v>
                </c:pt>
                <c:pt idx="316">
                  <c:v>0.99999999947600049</c:v>
                </c:pt>
                <c:pt idx="317">
                  <c:v>0.99999999889920466</c:v>
                </c:pt>
                <c:pt idx="318">
                  <c:v>0.9999999977420706</c:v>
                </c:pt>
                <c:pt idx="319">
                  <c:v>0.99999999547322294</c:v>
                </c:pt>
                <c:pt idx="320">
                  <c:v>0.99999999112119387</c:v>
                </c:pt>
                <c:pt idx="321">
                  <c:v>0.9999999829607048</c:v>
                </c:pt>
                <c:pt idx="322">
                  <c:v>0.99999996800495683</c:v>
                </c:pt>
                <c:pt idx="323">
                  <c:v>0.99999994105674517</c:v>
                </c:pt>
                <c:pt idx="324">
                  <c:v>0.99999989361040098</c:v>
                </c:pt>
                <c:pt idx="325">
                  <c:v>0.99999981173917984</c:v>
                </c:pt>
                <c:pt idx="326">
                  <c:v>0.99999967288401992</c:v>
                </c:pt>
                <c:pt idx="327">
                  <c:v>0.99999944182834932</c:v>
                </c:pt>
                <c:pt idx="328">
                  <c:v>0.99999906481930012</c:v>
                </c:pt>
                <c:pt idx="329">
                  <c:v>0.99999846010939342</c:v>
                </c:pt>
                <c:pt idx="330">
                  <c:v>0.99999750559720846</c:v>
                </c:pt>
                <c:pt idx="331">
                  <c:v>0.99999602526606979</c:v>
                </c:pt>
                <c:pt idx="332">
                  <c:v>0.99999376385281513</c:v>
                </c:pt>
                <c:pt idx="333">
                  <c:v>0.99999036638179006</c:v>
                </c:pt>
                <c:pt idx="334">
                  <c:v>0.99998533950734847</c:v>
                </c:pt>
                <c:pt idx="335">
                  <c:v>0.99997800738147435</c:v>
                </c:pt>
                <c:pt idx="336">
                  <c:v>0.99996746255875246</c:v>
                </c:pt>
                <c:pt idx="337">
                  <c:v>0.99995252374555288</c:v>
                </c:pt>
                <c:pt idx="338">
                  <c:v>0.99993159741543569</c:v>
                </c:pt>
                <c:pt idx="339">
                  <c:v>0.99990270264463499</c:v>
                </c:pt>
                <c:pt idx="340">
                  <c:v>0.99986331427713337</c:v>
                </c:pt>
                <c:pt idx="341">
                  <c:v>0.99981022762922689</c:v>
                </c:pt>
                <c:pt idx="342">
                  <c:v>0.99973951446507892</c:v>
                </c:pt>
                <c:pt idx="343">
                  <c:v>0.99964650266974753</c:v>
                </c:pt>
                <c:pt idx="344">
                  <c:v>0.99952539609576774</c:v>
                </c:pt>
                <c:pt idx="345">
                  <c:v>0.99936933123106897</c:v>
                </c:pt>
                <c:pt idx="346">
                  <c:v>0.99917053908798614</c:v>
                </c:pt>
                <c:pt idx="347">
                  <c:v>0.99891950912051553</c:v>
                </c:pt>
                <c:pt idx="348">
                  <c:v>0.99860571588085267</c:v>
                </c:pt>
                <c:pt idx="349">
                  <c:v>0.99821734373359561</c:v>
                </c:pt>
                <c:pt idx="350">
                  <c:v>0.9977409044982084</c:v>
                </c:pt>
                <c:pt idx="351">
                  <c:v>0.99716090599848251</c:v>
                </c:pt>
                <c:pt idx="352">
                  <c:v>0.99646182253142324</c:v>
                </c:pt>
                <c:pt idx="353">
                  <c:v>0.99562517839977049</c:v>
                </c:pt>
                <c:pt idx="354">
                  <c:v>0.99463211061541534</c:v>
                </c:pt>
                <c:pt idx="355">
                  <c:v>0.99346280349551008</c:v>
                </c:pt>
                <c:pt idx="356">
                  <c:v>0.99209582967765497</c:v>
                </c:pt>
                <c:pt idx="357">
                  <c:v>0.9905080838916589</c:v>
                </c:pt>
                <c:pt idx="358">
                  <c:v>0.98867893128305862</c:v>
                </c:pt>
                <c:pt idx="359">
                  <c:v>0.98658355360200944</c:v>
                </c:pt>
                <c:pt idx="360">
                  <c:v>0.9841980537824796</c:v>
                </c:pt>
                <c:pt idx="361">
                  <c:v>0.98150104172639907</c:v>
                </c:pt>
                <c:pt idx="362">
                  <c:v>0.97846919608018879</c:v>
                </c:pt>
                <c:pt idx="363">
                  <c:v>0.97507921848598966</c:v>
                </c:pt>
                <c:pt idx="364">
                  <c:v>0.97131232517088639</c:v>
                </c:pt>
                <c:pt idx="365">
                  <c:v>0.96714803920664638</c:v>
                </c:pt>
                <c:pt idx="366">
                  <c:v>0.96256426437098841</c:v>
                </c:pt>
                <c:pt idx="367">
                  <c:v>0.95755040355278009</c:v>
                </c:pt>
                <c:pt idx="368">
                  <c:v>0.95209142813706271</c:v>
                </c:pt>
                <c:pt idx="369">
                  <c:v>0.94617377281857995</c:v>
                </c:pt>
                <c:pt idx="370">
                  <c:v>0.93978829797856611</c:v>
                </c:pt>
                <c:pt idx="371">
                  <c:v>0.93292593609078867</c:v>
                </c:pt>
                <c:pt idx="372">
                  <c:v>0.92557645529042887</c:v>
                </c:pt>
                <c:pt idx="373">
                  <c:v>0.91774669268453524</c:v>
                </c:pt>
                <c:pt idx="374">
                  <c:v>0.90944017774827712</c:v>
                </c:pt>
                <c:pt idx="375">
                  <c:v>0.90065104765843318</c:v>
                </c:pt>
                <c:pt idx="376">
                  <c:v>0.89139006174868585</c:v>
                </c:pt>
                <c:pt idx="377">
                  <c:v>0.88166382025126877</c:v>
                </c:pt>
                <c:pt idx="378">
                  <c:v>0.87148088833815862</c:v>
                </c:pt>
                <c:pt idx="379">
                  <c:v>0.86085717092850866</c:v>
                </c:pt>
                <c:pt idx="380">
                  <c:v>0.84980824243834141</c:v>
                </c:pt>
                <c:pt idx="381">
                  <c:v>0.83835134643441711</c:v>
                </c:pt>
                <c:pt idx="382">
                  <c:v>0.82650951481131441</c:v>
                </c:pt>
                <c:pt idx="383">
                  <c:v>0.8142954020934221</c:v>
                </c:pt>
                <c:pt idx="384">
                  <c:v>0.80173364483558784</c:v>
                </c:pt>
                <c:pt idx="385">
                  <c:v>0.78885086709799657</c:v>
                </c:pt>
                <c:pt idx="386">
                  <c:v>0.77567537795536334</c:v>
                </c:pt>
                <c:pt idx="387">
                  <c:v>0.76223096490773701</c:v>
                </c:pt>
                <c:pt idx="388">
                  <c:v>0.74853054101880767</c:v>
                </c:pt>
                <c:pt idx="389">
                  <c:v>0.7346008407488156</c:v>
                </c:pt>
                <c:pt idx="390">
                  <c:v>0.72049986595563098</c:v>
                </c:pt>
                <c:pt idx="391">
                  <c:v>0.70622930915828785</c:v>
                </c:pt>
                <c:pt idx="392">
                  <c:v>0.69180985609149426</c:v>
                </c:pt>
                <c:pt idx="393">
                  <c:v>0.67727941853178453</c:v>
                </c:pt>
                <c:pt idx="394">
                  <c:v>0.66266704877189919</c:v>
                </c:pt>
                <c:pt idx="395">
                  <c:v>0.64799177123545726</c:v>
                </c:pt>
                <c:pt idx="396">
                  <c:v>0.6332789918911319</c:v>
                </c:pt>
                <c:pt idx="397">
                  <c:v>0.61855780812636496</c:v>
                </c:pt>
                <c:pt idx="398">
                  <c:v>0.60384847655333918</c:v>
                </c:pt>
                <c:pt idx="399">
                  <c:v>0.58916653130015995</c:v>
                </c:pt>
                <c:pt idx="400">
                  <c:v>0.57454357807445666</c:v>
                </c:pt>
                <c:pt idx="401">
                  <c:v>0.5599987099534165</c:v>
                </c:pt>
                <c:pt idx="402">
                  <c:v>0.54554594537680479</c:v>
                </c:pt>
                <c:pt idx="403">
                  <c:v>0.5312081470060821</c:v>
                </c:pt>
                <c:pt idx="404">
                  <c:v>0.5170004413547804</c:v>
                </c:pt>
                <c:pt idx="405">
                  <c:v>0.50293806186198653</c:v>
                </c:pt>
                <c:pt idx="406">
                  <c:v>0.48903796945501221</c:v>
                </c:pt>
                <c:pt idx="407">
                  <c:v>0.47531292456633267</c:v>
                </c:pt>
                <c:pt idx="408">
                  <c:v>0.46177309801826039</c:v>
                </c:pt>
                <c:pt idx="409">
                  <c:v>0.44843358133395428</c:v>
                </c:pt>
                <c:pt idx="410">
                  <c:v>0.4353025314848602</c:v>
                </c:pt>
                <c:pt idx="411">
                  <c:v>0.42238795764802284</c:v>
                </c:pt>
                <c:pt idx="412">
                  <c:v>0.40970088663829518</c:v>
                </c:pt>
                <c:pt idx="413">
                  <c:v>0.39725152401945896</c:v>
                </c:pt>
                <c:pt idx="414">
                  <c:v>0.38503345776469799</c:v>
                </c:pt>
                <c:pt idx="415">
                  <c:v>0.37306627306096418</c:v>
                </c:pt>
                <c:pt idx="416">
                  <c:v>0.36134975456888729</c:v>
                </c:pt>
                <c:pt idx="417">
                  <c:v>0.34988361539345947</c:v>
                </c:pt>
                <c:pt idx="418">
                  <c:v>0.33867069160313468</c:v>
                </c:pt>
                <c:pt idx="419">
                  <c:v>0.32772020463669227</c:v>
                </c:pt>
                <c:pt idx="420">
                  <c:v>0.31702771530259399</c:v>
                </c:pt>
                <c:pt idx="421">
                  <c:v>0.30659574344243756</c:v>
                </c:pt>
                <c:pt idx="422">
                  <c:v>0.2964212084997796</c:v>
                </c:pt>
                <c:pt idx="423">
                  <c:v>0.28650842444852542</c:v>
                </c:pt>
                <c:pt idx="424">
                  <c:v>0.27685303352941837</c:v>
                </c:pt>
                <c:pt idx="425">
                  <c:v>0.26745447760358043</c:v>
                </c:pt>
                <c:pt idx="426">
                  <c:v>0.2583147950328013</c:v>
                </c:pt>
                <c:pt idx="427">
                  <c:v>0.24942526613659333</c:v>
                </c:pt>
                <c:pt idx="428">
                  <c:v>0.24079051649245187</c:v>
                </c:pt>
                <c:pt idx="429">
                  <c:v>0.23239952214882564</c:v>
                </c:pt>
                <c:pt idx="430">
                  <c:v>0.22425455666252758</c:v>
                </c:pt>
                <c:pt idx="431">
                  <c:v>0.21635112163294556</c:v>
                </c:pt>
                <c:pt idx="432">
                  <c:v>0.20868344412871365</c:v>
                </c:pt>
                <c:pt idx="433">
                  <c:v>0.20124815416169717</c:v>
                </c:pt>
                <c:pt idx="434">
                  <c:v>0.1940427659302626</c:v>
                </c:pt>
                <c:pt idx="435">
                  <c:v>0.18706322478108806</c:v>
                </c:pt>
                <c:pt idx="436">
                  <c:v>0.18030371117989397</c:v>
                </c:pt>
                <c:pt idx="437">
                  <c:v>0.17375723898472439</c:v>
                </c:pt>
                <c:pt idx="438">
                  <c:v>0.1674228437132278</c:v>
                </c:pt>
                <c:pt idx="439">
                  <c:v>0.16129525269002309</c:v>
                </c:pt>
                <c:pt idx="440">
                  <c:v>0.15536913909287409</c:v>
                </c:pt>
                <c:pt idx="441">
                  <c:v>0.14964006955919817</c:v>
                </c:pt>
                <c:pt idx="442">
                  <c:v>0.14410049069518971</c:v>
                </c:pt>
                <c:pt idx="443">
                  <c:v>0.13874969822451411</c:v>
                </c:pt>
                <c:pt idx="444">
                  <c:v>0.13357974922891636</c:v>
                </c:pt>
                <c:pt idx="445">
                  <c:v>0.12858616796210043</c:v>
                </c:pt>
                <c:pt idx="446">
                  <c:v>0.12376625163767063</c:v>
                </c:pt>
                <c:pt idx="447">
                  <c:v>0.11911417967755344</c:v>
                </c:pt>
                <c:pt idx="448">
                  <c:v>0.11462313004318192</c:v>
                </c:pt>
                <c:pt idx="449">
                  <c:v>0.11029156828529196</c:v>
                </c:pt>
                <c:pt idx="450">
                  <c:v>0.10611221242559876</c:v>
                </c:pt>
                <c:pt idx="451">
                  <c:v>0.10207944950187542</c:v>
                </c:pt>
                <c:pt idx="452">
                  <c:v>9.8191785979828361E-2</c:v>
                </c:pt>
                <c:pt idx="453">
                  <c:v>9.4443458997680807E-2</c:v>
                </c:pt>
                <c:pt idx="454">
                  <c:v>9.0830694688848079E-2</c:v>
                </c:pt>
                <c:pt idx="455">
                  <c:v>8.7349398165802561E-2</c:v>
                </c:pt>
                <c:pt idx="456">
                  <c:v>8.3995284706713802E-2</c:v>
                </c:pt>
                <c:pt idx="457">
                  <c:v>8.0763982902057663E-2</c:v>
                </c:pt>
                <c:pt idx="458">
                  <c:v>7.765183757245242E-2</c:v>
                </c:pt>
                <c:pt idx="459">
                  <c:v>7.4655585096490729E-2</c:v>
                </c:pt>
                <c:pt idx="460">
                  <c:v>7.177016793852331E-2</c:v>
                </c:pt>
                <c:pt idx="461">
                  <c:v>6.8992368073443333E-2</c:v>
                </c:pt>
                <c:pt idx="462">
                  <c:v>6.6318899587113234E-2</c:v>
                </c:pt>
                <c:pt idx="463">
                  <c:v>6.3746203778960009E-2</c:v>
                </c:pt>
                <c:pt idx="464">
                  <c:v>6.1270422725412277E-2</c:v>
                </c:pt>
                <c:pt idx="465">
                  <c:v>5.8888315295640536E-2</c:v>
                </c:pt>
                <c:pt idx="466">
                  <c:v>5.6596251185287327E-2</c:v>
                </c:pt>
                <c:pt idx="467">
                  <c:v>5.4391870662937603E-2</c:v>
                </c:pt>
                <c:pt idx="468">
                  <c:v>5.2272019629094335E-2</c:v>
                </c:pt>
                <c:pt idx="469">
                  <c:v>5.0233498522809339E-2</c:v>
                </c:pt>
                <c:pt idx="470">
                  <c:v>4.8272978866397698E-2</c:v>
                </c:pt>
                <c:pt idx="471">
                  <c:v>4.6387013047967329E-2</c:v>
                </c:pt>
                <c:pt idx="472">
                  <c:v>4.4573609523911761E-2</c:v>
                </c:pt>
                <c:pt idx="473">
                  <c:v>4.2831600761434663E-2</c:v>
                </c:pt>
                <c:pt idx="474">
                  <c:v>4.1158187566158189E-2</c:v>
                </c:pt>
                <c:pt idx="475">
                  <c:v>3.9551075076933118E-2</c:v>
                </c:pt>
                <c:pt idx="476">
                  <c:v>3.8007453232939858E-2</c:v>
                </c:pt>
                <c:pt idx="477">
                  <c:v>3.6525543200551458E-2</c:v>
                </c:pt>
                <c:pt idx="478">
                  <c:v>3.5102526748168716E-2</c:v>
                </c:pt>
                <c:pt idx="479">
                  <c:v>3.3735847219329651E-2</c:v>
                </c:pt>
                <c:pt idx="480">
                  <c:v>3.2424005633767461E-2</c:v>
                </c:pt>
                <c:pt idx="481">
                  <c:v>3.1164649433884639E-2</c:v>
                </c:pt>
                <c:pt idx="482">
                  <c:v>2.9955784277127973E-2</c:v>
                </c:pt>
                <c:pt idx="483">
                  <c:v>2.8795511275917951E-2</c:v>
                </c:pt>
                <c:pt idx="484">
                  <c:v>2.7682013900367952E-2</c:v>
                </c:pt>
                <c:pt idx="485">
                  <c:v>2.6613547576837315E-2</c:v>
                </c:pt>
                <c:pt idx="486">
                  <c:v>2.5588038673236668E-2</c:v>
                </c:pt>
                <c:pt idx="487">
                  <c:v>2.4603952663566409E-2</c:v>
                </c:pt>
                <c:pt idx="488">
                  <c:v>2.3659905698260819E-2</c:v>
                </c:pt>
                <c:pt idx="489">
                  <c:v>2.275399933944755E-2</c:v>
                </c:pt>
                <c:pt idx="490">
                  <c:v>2.1885073428790314E-2</c:v>
                </c:pt>
                <c:pt idx="491">
                  <c:v>2.1051579880293159E-2</c:v>
                </c:pt>
                <c:pt idx="492">
                  <c:v>2.0252055058920027E-2</c:v>
                </c:pt>
                <c:pt idx="493">
                  <c:v>1.9485261817611232E-2</c:v>
                </c:pt>
                <c:pt idx="494">
                  <c:v>1.8749632989913056E-2</c:v>
                </c:pt>
                <c:pt idx="495">
                  <c:v>1.8044249671718915E-2</c:v>
                </c:pt>
                <c:pt idx="496">
                  <c:v>1.7367847173650253E-2</c:v>
                </c:pt>
                <c:pt idx="497">
                  <c:v>1.6719219341640446E-2</c:v>
                </c:pt>
                <c:pt idx="498">
                  <c:v>1.6097265512678205E-2</c:v>
                </c:pt>
                <c:pt idx="499">
                  <c:v>1.5500919534056967E-2</c:v>
                </c:pt>
                <c:pt idx="500">
                  <c:v>1.492928293917517E-2</c:v>
                </c:pt>
                <c:pt idx="501" formatCode="General">
                  <c:v>8.1357045533473338E-3</c:v>
                </c:pt>
                <c:pt idx="502" formatCode="General">
                  <c:v>5.0954986773669164E-3</c:v>
                </c:pt>
                <c:pt idx="503" formatCode="General">
                  <c:v>3.7291842568690781E-3</c:v>
                </c:pt>
                <c:pt idx="504" formatCode="General">
                  <c:v>2.5922542910713497E-3</c:v>
                </c:pt>
                <c:pt idx="505" formatCode="General">
                  <c:v>2.1354915864559842E-3</c:v>
                </c:pt>
                <c:pt idx="506" formatCode="General">
                  <c:v>1.6854979501972345E-3</c:v>
                </c:pt>
                <c:pt idx="507" formatCode="General">
                  <c:v>1.4842723765586818E-3</c:v>
                </c:pt>
                <c:pt idx="508" formatCode="General">
                  <c:v>1.2597358657712165E-3</c:v>
                </c:pt>
                <c:pt idx="509" formatCode="General">
                  <c:v>1.1194039993880356E-3</c:v>
                </c:pt>
                <c:pt idx="510" formatCode="General">
                  <c:v>1.0186228511690487E-3</c:v>
                </c:pt>
                <c:pt idx="511" formatCode="General">
                  <c:v>9.4052792608623204E-4</c:v>
                </c:pt>
                <c:pt idx="512" formatCode="General">
                  <c:v>8.2471273735829076E-4</c:v>
                </c:pt>
                <c:pt idx="513" formatCode="General">
                  <c:v>7.4078198544635931E-4</c:v>
                </c:pt>
                <c:pt idx="514" formatCode="General">
                  <c:v>6.62432494651366E-4</c:v>
                </c:pt>
                <c:pt idx="515" formatCode="General">
                  <c:v>6.0363723769207844E-4</c:v>
                </c:pt>
                <c:pt idx="516" formatCode="General">
                  <c:v>5.2178382344891805E-4</c:v>
                </c:pt>
                <c:pt idx="517" formatCode="General">
                  <c:v>4.2839521255577662E-4</c:v>
                </c:pt>
                <c:pt idx="518" formatCode="General">
                  <c:v>3.7738877093651535E-4</c:v>
                </c:pt>
                <c:pt idx="519" formatCode="General">
                  <c:v>3.4559576802006831E-4</c:v>
                </c:pt>
                <c:pt idx="520" formatCode="General">
                  <c:v>3.2474925754089057E-4</c:v>
                </c:pt>
                <c:pt idx="521" formatCode="General">
                  <c:v>2.9982604318556927E-4</c:v>
                </c:pt>
                <c:pt idx="522" formatCode="General">
                  <c:v>2.8678187021580204E-4</c:v>
                </c:pt>
                <c:pt idx="523" formatCode="General">
                  <c:v>2.7397046323651697E-4</c:v>
                </c:pt>
                <c:pt idx="524" formatCode="General">
                  <c:v>2.7233990875263903E-4</c:v>
                </c:pt>
              </c:numCache>
            </c:numRef>
          </c:yVal>
          <c:smooth val="0"/>
          <c:extLst>
            <c:ext xmlns:c16="http://schemas.microsoft.com/office/drawing/2014/chart" uri="{C3380CC4-5D6E-409C-BE32-E72D297353CC}">
              <c16:uniqueId val="{00000001-011B-4C22-B954-F7D276B88545}"/>
            </c:ext>
          </c:extLst>
        </c:ser>
        <c:ser>
          <c:idx val="2"/>
          <c:order val="2"/>
          <c:tx>
            <c:v>Germanium, 625 µm</c:v>
          </c:tx>
          <c:spPr>
            <a:ln w="19050">
              <a:solidFill>
                <a:srgbClr val="C00000"/>
              </a:solidFill>
              <a:prstDash val="sysDash"/>
            </a:ln>
          </c:spPr>
          <c:marker>
            <c:symbol val="none"/>
          </c:marker>
          <c:xVal>
            <c:numRef>
              <c:f>Ge!$AA$3:$AA$527</c:f>
              <c:numCache>
                <c:formatCode>General</c:formatCode>
                <c:ptCount val="525"/>
                <c:pt idx="0">
                  <c:v>0.03</c:v>
                </c:pt>
                <c:pt idx="1">
                  <c:v>3.0417300000000001E-2</c:v>
                </c:pt>
                <c:pt idx="2">
                  <c:v>3.08405E-2</c:v>
                </c:pt>
                <c:pt idx="3">
                  <c:v>3.1269499999999999E-2</c:v>
                </c:pt>
                <c:pt idx="4">
                  <c:v>3.1704499999999997E-2</c:v>
                </c:pt>
                <c:pt idx="5">
                  <c:v>3.2145600000000003E-2</c:v>
                </c:pt>
                <c:pt idx="6">
                  <c:v>3.2592799999999998E-2</c:v>
                </c:pt>
                <c:pt idx="7">
                  <c:v>3.3046199999999998E-2</c:v>
                </c:pt>
                <c:pt idx="8">
                  <c:v>3.3505899999999998E-2</c:v>
                </c:pt>
                <c:pt idx="9">
                  <c:v>3.3972000000000002E-2</c:v>
                </c:pt>
                <c:pt idx="10">
                  <c:v>3.4444599999999999E-2</c:v>
                </c:pt>
                <c:pt idx="11">
                  <c:v>3.4923799999999998E-2</c:v>
                </c:pt>
                <c:pt idx="12">
                  <c:v>3.5409599999999999E-2</c:v>
                </c:pt>
                <c:pt idx="13">
                  <c:v>3.5902200000000002E-2</c:v>
                </c:pt>
                <c:pt idx="14">
                  <c:v>3.6401699999999995E-2</c:v>
                </c:pt>
                <c:pt idx="15">
                  <c:v>3.6908099999999999E-2</c:v>
                </c:pt>
                <c:pt idx="16">
                  <c:v>3.7421500000000003E-2</c:v>
                </c:pt>
                <c:pt idx="17">
                  <c:v>3.7942100000000006E-2</c:v>
                </c:pt>
                <c:pt idx="18">
                  <c:v>3.8469900000000001E-2</c:v>
                </c:pt>
                <c:pt idx="19">
                  <c:v>3.9005100000000001E-2</c:v>
                </c:pt>
                <c:pt idx="20">
                  <c:v>3.9547699999999998E-2</c:v>
                </c:pt>
                <c:pt idx="21">
                  <c:v>4.0097900000000006E-2</c:v>
                </c:pt>
                <c:pt idx="22">
                  <c:v>4.0655700000000003E-2</c:v>
                </c:pt>
                <c:pt idx="23">
                  <c:v>4.1221300000000002E-2</c:v>
                </c:pt>
                <c:pt idx="24">
                  <c:v>4.1794699999999997E-2</c:v>
                </c:pt>
                <c:pt idx="25">
                  <c:v>4.23761E-2</c:v>
                </c:pt>
                <c:pt idx="26">
                  <c:v>4.29656E-2</c:v>
                </c:pt>
                <c:pt idx="27">
                  <c:v>4.3563400000000002E-2</c:v>
                </c:pt>
                <c:pt idx="28">
                  <c:v>4.4169400000000004E-2</c:v>
                </c:pt>
                <c:pt idx="29">
                  <c:v>4.4783799999999999E-2</c:v>
                </c:pt>
                <c:pt idx="30">
                  <c:v>4.5406799999999997E-2</c:v>
                </c:pt>
                <c:pt idx="31">
                  <c:v>4.6038499999999996E-2</c:v>
                </c:pt>
                <c:pt idx="32">
                  <c:v>4.6679000000000005E-2</c:v>
                </c:pt>
                <c:pt idx="33">
                  <c:v>4.7328299999999997E-2</c:v>
                </c:pt>
                <c:pt idx="34">
                  <c:v>4.79867E-2</c:v>
                </c:pt>
                <c:pt idx="35">
                  <c:v>4.8654299999999998E-2</c:v>
                </c:pt>
                <c:pt idx="36">
                  <c:v>4.9331200000000006E-2</c:v>
                </c:pt>
                <c:pt idx="37">
                  <c:v>5.0017400000000004E-2</c:v>
                </c:pt>
                <c:pt idx="38">
                  <c:v>5.07132E-2</c:v>
                </c:pt>
                <c:pt idx="39">
                  <c:v>5.1418699999999998E-2</c:v>
                </c:pt>
                <c:pt idx="40">
                  <c:v>5.2134E-2</c:v>
                </c:pt>
                <c:pt idx="41">
                  <c:v>5.2859299999999998E-2</c:v>
                </c:pt>
                <c:pt idx="42">
                  <c:v>5.3594599999999999E-2</c:v>
                </c:pt>
                <c:pt idx="43">
                  <c:v>5.4340200000000005E-2</c:v>
                </c:pt>
                <c:pt idx="44">
                  <c:v>5.5096200000000005E-2</c:v>
                </c:pt>
                <c:pt idx="45">
                  <c:v>5.5862599999999998E-2</c:v>
                </c:pt>
                <c:pt idx="46">
                  <c:v>5.6639700000000001E-2</c:v>
                </c:pt>
                <c:pt idx="47">
                  <c:v>5.7427699999999998E-2</c:v>
                </c:pt>
                <c:pt idx="48">
                  <c:v>5.8226599999999996E-2</c:v>
                </c:pt>
                <c:pt idx="49">
                  <c:v>5.9036600000000002E-2</c:v>
                </c:pt>
                <c:pt idx="50">
                  <c:v>5.9857899999999999E-2</c:v>
                </c:pt>
                <c:pt idx="51">
                  <c:v>6.0690600000000004E-2</c:v>
                </c:pt>
                <c:pt idx="52">
                  <c:v>6.1534900000000003E-2</c:v>
                </c:pt>
                <c:pt idx="53">
                  <c:v>6.2390899999999999E-2</c:v>
                </c:pt>
                <c:pt idx="54">
                  <c:v>6.3258800000000004E-2</c:v>
                </c:pt>
                <c:pt idx="55">
                  <c:v>6.4138900000000013E-2</c:v>
                </c:pt>
                <c:pt idx="56">
                  <c:v>6.5031099999999994E-2</c:v>
                </c:pt>
                <c:pt idx="57">
                  <c:v>6.5935800000000003E-2</c:v>
                </c:pt>
                <c:pt idx="58">
                  <c:v>6.6853099999999999E-2</c:v>
                </c:pt>
                <c:pt idx="59">
                  <c:v>6.7783099999999999E-2</c:v>
                </c:pt>
                <c:pt idx="60">
                  <c:v>6.8725999999999995E-2</c:v>
                </c:pt>
                <c:pt idx="61">
                  <c:v>6.9682100000000011E-2</c:v>
                </c:pt>
                <c:pt idx="62">
                  <c:v>7.0651499999999992E-2</c:v>
                </c:pt>
                <c:pt idx="63">
                  <c:v>7.1634299999999998E-2</c:v>
                </c:pt>
                <c:pt idx="64">
                  <c:v>7.2630899999999998E-2</c:v>
                </c:pt>
                <c:pt idx="65">
                  <c:v>7.3641300000000007E-2</c:v>
                </c:pt>
                <c:pt idx="66">
                  <c:v>7.4665700000000002E-2</c:v>
                </c:pt>
                <c:pt idx="67">
                  <c:v>7.5704400000000005E-2</c:v>
                </c:pt>
                <c:pt idx="68">
                  <c:v>7.6757599999999995E-2</c:v>
                </c:pt>
                <c:pt idx="69">
                  <c:v>7.7825400000000003E-2</c:v>
                </c:pt>
                <c:pt idx="70">
                  <c:v>7.8908000000000006E-2</c:v>
                </c:pt>
                <c:pt idx="71">
                  <c:v>8.0005799999999988E-2</c:v>
                </c:pt>
                <c:pt idx="72">
                  <c:v>8.1118799999999991E-2</c:v>
                </c:pt>
                <c:pt idx="73">
                  <c:v>8.2247200000000006E-2</c:v>
                </c:pt>
                <c:pt idx="74">
                  <c:v>8.3391400000000004E-2</c:v>
                </c:pt>
                <c:pt idx="75">
                  <c:v>8.4551500000000002E-2</c:v>
                </c:pt>
                <c:pt idx="76">
                  <c:v>8.5727700000000004E-2</c:v>
                </c:pt>
                <c:pt idx="77">
                  <c:v>8.6920299999999992E-2</c:v>
                </c:pt>
                <c:pt idx="78">
                  <c:v>8.81295E-2</c:v>
                </c:pt>
                <c:pt idx="79">
                  <c:v>8.9355500000000004E-2</c:v>
                </c:pt>
                <c:pt idx="80">
                  <c:v>9.0598600000000001E-2</c:v>
                </c:pt>
                <c:pt idx="81">
                  <c:v>9.1858900000000007E-2</c:v>
                </c:pt>
                <c:pt idx="82">
                  <c:v>9.3136799999999992E-2</c:v>
                </c:pt>
                <c:pt idx="83">
                  <c:v>9.44324E-2</c:v>
                </c:pt>
                <c:pt idx="84">
                  <c:v>9.5746100000000001E-2</c:v>
                </c:pt>
                <c:pt idx="85">
                  <c:v>9.7078100000000001E-2</c:v>
                </c:pt>
                <c:pt idx="86">
                  <c:v>9.8428600000000005E-2</c:v>
                </c:pt>
                <c:pt idx="87">
                  <c:v>9.9797899999999995E-2</c:v>
                </c:pt>
                <c:pt idx="88">
                  <c:v>0.10118600000000001</c:v>
                </c:pt>
                <c:pt idx="89">
                  <c:v>0.10259399999999999</c:v>
                </c:pt>
                <c:pt idx="90">
                  <c:v>0.104021</c:v>
                </c:pt>
                <c:pt idx="91">
                  <c:v>0.10546800000000001</c:v>
                </c:pt>
                <c:pt idx="92">
                  <c:v>0.106935</c:v>
                </c:pt>
                <c:pt idx="93">
                  <c:v>0.10842300000000001</c:v>
                </c:pt>
                <c:pt idx="94">
                  <c:v>0.109931</c:v>
                </c:pt>
                <c:pt idx="95">
                  <c:v>0.111461</c:v>
                </c:pt>
                <c:pt idx="96">
                  <c:v>0.113011</c:v>
                </c:pt>
                <c:pt idx="97">
                  <c:v>0.114583</c:v>
                </c:pt>
                <c:pt idx="98">
                  <c:v>0.116177</c:v>
                </c:pt>
                <c:pt idx="99">
                  <c:v>0.11779300000000001</c:v>
                </c:pt>
                <c:pt idx="100">
                  <c:v>0.119432</c:v>
                </c:pt>
                <c:pt idx="101">
                  <c:v>0.12109399999999999</c:v>
                </c:pt>
                <c:pt idx="102">
                  <c:v>0.12277800000000001</c:v>
                </c:pt>
                <c:pt idx="103">
                  <c:v>0.124486</c:v>
                </c:pt>
                <c:pt idx="104">
                  <c:v>0.126218</c:v>
                </c:pt>
                <c:pt idx="105">
                  <c:v>0.127974</c:v>
                </c:pt>
                <c:pt idx="106">
                  <c:v>0.12975399999999998</c:v>
                </c:pt>
                <c:pt idx="107">
                  <c:v>0.13155900000000001</c:v>
                </c:pt>
                <c:pt idx="108">
                  <c:v>0.13338900000000001</c:v>
                </c:pt>
                <c:pt idx="109">
                  <c:v>0.135245</c:v>
                </c:pt>
                <c:pt idx="110">
                  <c:v>0.137126</c:v>
                </c:pt>
                <c:pt idx="111">
                  <c:v>0.13903399999999999</c:v>
                </c:pt>
                <c:pt idx="112">
                  <c:v>0.14096799999999998</c:v>
                </c:pt>
                <c:pt idx="113">
                  <c:v>0.142929</c:v>
                </c:pt>
                <c:pt idx="114">
                  <c:v>0.14491800000000002</c:v>
                </c:pt>
                <c:pt idx="115">
                  <c:v>0.14693400000000001</c:v>
                </c:pt>
                <c:pt idx="116">
                  <c:v>0.148978</c:v>
                </c:pt>
                <c:pt idx="117">
                  <c:v>0.15105000000000002</c:v>
                </c:pt>
                <c:pt idx="118">
                  <c:v>0.15315199999999998</c:v>
                </c:pt>
                <c:pt idx="119">
                  <c:v>0.155282</c:v>
                </c:pt>
                <c:pt idx="120">
                  <c:v>0.157442</c:v>
                </c:pt>
                <c:pt idx="121">
                  <c:v>0.159632</c:v>
                </c:pt>
                <c:pt idx="122">
                  <c:v>0.161853</c:v>
                </c:pt>
                <c:pt idx="123">
                  <c:v>0.164105</c:v>
                </c:pt>
                <c:pt idx="124">
                  <c:v>0.16638800000000001</c:v>
                </c:pt>
                <c:pt idx="125">
                  <c:v>0.16870199999999999</c:v>
                </c:pt>
                <c:pt idx="126">
                  <c:v>0.17104900000000001</c:v>
                </c:pt>
                <c:pt idx="127">
                  <c:v>0.173429</c:v>
                </c:pt>
                <c:pt idx="128">
                  <c:v>0.175841</c:v>
                </c:pt>
                <c:pt idx="129">
                  <c:v>0.178288</c:v>
                </c:pt>
                <c:pt idx="130">
                  <c:v>0.18076800000000001</c:v>
                </c:pt>
                <c:pt idx="131">
                  <c:v>0.18328299999999997</c:v>
                </c:pt>
                <c:pt idx="132">
                  <c:v>0.185832</c:v>
                </c:pt>
                <c:pt idx="133">
                  <c:v>0.188418</c:v>
                </c:pt>
                <c:pt idx="134">
                  <c:v>0.19103899999999999</c:v>
                </c:pt>
                <c:pt idx="135">
                  <c:v>0.19369600000000001</c:v>
                </c:pt>
                <c:pt idx="136">
                  <c:v>0.19639099999999998</c:v>
                </c:pt>
                <c:pt idx="137">
                  <c:v>0.19912299999999999</c:v>
                </c:pt>
                <c:pt idx="138">
                  <c:v>0.20189299999999999</c:v>
                </c:pt>
                <c:pt idx="139">
                  <c:v>0.204702</c:v>
                </c:pt>
                <c:pt idx="140">
                  <c:v>0.20754900000000001</c:v>
                </c:pt>
                <c:pt idx="141">
                  <c:v>0.21043700000000001</c:v>
                </c:pt>
                <c:pt idx="142">
                  <c:v>0.213364</c:v>
                </c:pt>
                <c:pt idx="143">
                  <c:v>0.216332</c:v>
                </c:pt>
                <c:pt idx="144">
                  <c:v>0.21934200000000001</c:v>
                </c:pt>
                <c:pt idx="145">
                  <c:v>0.22239300000000001</c:v>
                </c:pt>
                <c:pt idx="146">
                  <c:v>0.22548699999999999</c:v>
                </c:pt>
                <c:pt idx="147">
                  <c:v>0.22862399999999999</c:v>
                </c:pt>
                <c:pt idx="148">
                  <c:v>0.23180400000000001</c:v>
                </c:pt>
                <c:pt idx="149">
                  <c:v>0.23502899999999999</c:v>
                </c:pt>
                <c:pt idx="150">
                  <c:v>0.23829800000000001</c:v>
                </c:pt>
                <c:pt idx="151">
                  <c:v>0.241614</c:v>
                </c:pt>
                <c:pt idx="152">
                  <c:v>0.244975</c:v>
                </c:pt>
                <c:pt idx="153">
                  <c:v>0.24838300000000002</c:v>
                </c:pt>
                <c:pt idx="154">
                  <c:v>0.25183800000000001</c:v>
                </c:pt>
                <c:pt idx="155">
                  <c:v>0.25534099999999998</c:v>
                </c:pt>
                <c:pt idx="156">
                  <c:v>0.25889400000000001</c:v>
                </c:pt>
                <c:pt idx="157">
                  <c:v>0.26249499999999998</c:v>
                </c:pt>
                <c:pt idx="158">
                  <c:v>0.26614699999999997</c:v>
                </c:pt>
                <c:pt idx="159">
                  <c:v>0.26984900000000001</c:v>
                </c:pt>
                <c:pt idx="160">
                  <c:v>0.27360299999999999</c:v>
                </c:pt>
                <c:pt idx="161">
                  <c:v>0.27740900000000002</c:v>
                </c:pt>
                <c:pt idx="162">
                  <c:v>0.28126899999999999</c:v>
                </c:pt>
                <c:pt idx="163">
                  <c:v>0.28518099999999996</c:v>
                </c:pt>
                <c:pt idx="164">
                  <c:v>0.28914899999999999</c:v>
                </c:pt>
                <c:pt idx="165">
                  <c:v>0.29317100000000001</c:v>
                </c:pt>
                <c:pt idx="166">
                  <c:v>0.29725000000000001</c:v>
                </c:pt>
                <c:pt idx="167">
                  <c:v>0.30138500000000001</c:v>
                </c:pt>
                <c:pt idx="168">
                  <c:v>0.30557699999999999</c:v>
                </c:pt>
                <c:pt idx="169">
                  <c:v>0.30982799999999999</c:v>
                </c:pt>
                <c:pt idx="170">
                  <c:v>0.314139</c:v>
                </c:pt>
                <c:pt idx="171">
                  <c:v>0.31850900000000004</c:v>
                </c:pt>
                <c:pt idx="172">
                  <c:v>0.32294</c:v>
                </c:pt>
                <c:pt idx="173">
                  <c:v>0.327432</c:v>
                </c:pt>
                <c:pt idx="174">
                  <c:v>0.33198700000000003</c:v>
                </c:pt>
                <c:pt idx="175">
                  <c:v>0.33660600000000002</c:v>
                </c:pt>
                <c:pt idx="176">
                  <c:v>0.34128800000000004</c:v>
                </c:pt>
                <c:pt idx="177">
                  <c:v>0.34603600000000001</c:v>
                </c:pt>
                <c:pt idx="178">
                  <c:v>0.35085</c:v>
                </c:pt>
                <c:pt idx="179">
                  <c:v>0.35573100000000002</c:v>
                </c:pt>
                <c:pt idx="180">
                  <c:v>0.36067899999999997</c:v>
                </c:pt>
                <c:pt idx="181">
                  <c:v>0.36569699999999999</c:v>
                </c:pt>
                <c:pt idx="182">
                  <c:v>0.370784</c:v>
                </c:pt>
                <c:pt idx="183">
                  <c:v>0.375942</c:v>
                </c:pt>
                <c:pt idx="184">
                  <c:v>0.38117200000000001</c:v>
                </c:pt>
                <c:pt idx="185">
                  <c:v>0.38647500000000001</c:v>
                </c:pt>
                <c:pt idx="186">
                  <c:v>0.391851</c:v>
                </c:pt>
                <c:pt idx="187">
                  <c:v>0.39730200000000004</c:v>
                </c:pt>
                <c:pt idx="188">
                  <c:v>0.40282999999999997</c:v>
                </c:pt>
                <c:pt idx="189">
                  <c:v>0.40843299999999999</c:v>
                </c:pt>
                <c:pt idx="190">
                  <c:v>0.41411500000000001</c:v>
                </c:pt>
                <c:pt idx="191">
                  <c:v>0.41987599999999997</c:v>
                </c:pt>
                <c:pt idx="192">
                  <c:v>0.42571700000000001</c:v>
                </c:pt>
                <c:pt idx="193">
                  <c:v>0.43163999999999997</c:v>
                </c:pt>
                <c:pt idx="194">
                  <c:v>0.43764400000000003</c:v>
                </c:pt>
                <c:pt idx="195">
                  <c:v>0.44373299999999999</c:v>
                </c:pt>
                <c:pt idx="196">
                  <c:v>0.449905</c:v>
                </c:pt>
                <c:pt idx="197">
                  <c:v>0.45616400000000001</c:v>
                </c:pt>
                <c:pt idx="198">
                  <c:v>0.46250999999999998</c:v>
                </c:pt>
                <c:pt idx="199">
                  <c:v>0.46894400000000003</c:v>
                </c:pt>
                <c:pt idx="200">
                  <c:v>0.475468</c:v>
                </c:pt>
                <c:pt idx="201">
                  <c:v>0.48208200000000001</c:v>
                </c:pt>
                <c:pt idx="202">
                  <c:v>0.48878899999999997</c:v>
                </c:pt>
                <c:pt idx="203">
                  <c:v>0.495589</c:v>
                </c:pt>
                <c:pt idx="204">
                  <c:v>0.50248300000000001</c:v>
                </c:pt>
                <c:pt idx="205">
                  <c:v>0.50947300000000006</c:v>
                </c:pt>
                <c:pt idx="206">
                  <c:v>0.51656100000000005</c:v>
                </c:pt>
                <c:pt idx="207">
                  <c:v>0.52374699999999996</c:v>
                </c:pt>
                <c:pt idx="208">
                  <c:v>0.53103299999999998</c:v>
                </c:pt>
                <c:pt idx="209">
                  <c:v>0.53842000000000001</c:v>
                </c:pt>
                <c:pt idx="210">
                  <c:v>0.54591000000000001</c:v>
                </c:pt>
                <c:pt idx="211">
                  <c:v>0.55350500000000002</c:v>
                </c:pt>
                <c:pt idx="212">
                  <c:v>0.56120500000000006</c:v>
                </c:pt>
                <c:pt idx="213">
                  <c:v>0.56901199999999996</c:v>
                </c:pt>
                <c:pt idx="214">
                  <c:v>0.576928</c:v>
                </c:pt>
                <c:pt idx="215">
                  <c:v>0.58495299999999995</c:v>
                </c:pt>
                <c:pt idx="216">
                  <c:v>0.59309100000000003</c:v>
                </c:pt>
                <c:pt idx="217">
                  <c:v>0.60134199999999993</c:v>
                </c:pt>
                <c:pt idx="218">
                  <c:v>0.609707</c:v>
                </c:pt>
                <c:pt idx="219">
                  <c:v>0.61818899999999999</c:v>
                </c:pt>
                <c:pt idx="220">
                  <c:v>0.62678900000000004</c:v>
                </c:pt>
                <c:pt idx="221">
                  <c:v>0.63550800000000007</c:v>
                </c:pt>
                <c:pt idx="222">
                  <c:v>0.64434900000000006</c:v>
                </c:pt>
                <c:pt idx="223">
                  <c:v>0.65331300000000003</c:v>
                </c:pt>
                <c:pt idx="224">
                  <c:v>0.66240099999999991</c:v>
                </c:pt>
                <c:pt idx="225">
                  <c:v>0.67161599999999999</c:v>
                </c:pt>
                <c:pt idx="226">
                  <c:v>0.68096000000000001</c:v>
                </c:pt>
                <c:pt idx="227">
                  <c:v>0.69043299999999996</c:v>
                </c:pt>
                <c:pt idx="228">
                  <c:v>0.70003700000000002</c:v>
                </c:pt>
                <c:pt idx="229">
                  <c:v>0.70977599999999996</c:v>
                </c:pt>
                <c:pt idx="230">
                  <c:v>0.71965000000000001</c:v>
                </c:pt>
                <c:pt idx="231">
                  <c:v>0.72966099999999989</c:v>
                </c:pt>
                <c:pt idx="232">
                  <c:v>0.73981200000000003</c:v>
                </c:pt>
                <c:pt idx="233">
                  <c:v>0.75010399999999999</c:v>
                </c:pt>
                <c:pt idx="234">
                  <c:v>0.76053899999999997</c:v>
                </c:pt>
                <c:pt idx="235">
                  <c:v>0.771119</c:v>
                </c:pt>
                <c:pt idx="236">
                  <c:v>0.78184600000000004</c:v>
                </c:pt>
                <c:pt idx="237">
                  <c:v>0.79272299999999996</c:v>
                </c:pt>
                <c:pt idx="238">
                  <c:v>0.80375099999999999</c:v>
                </c:pt>
                <c:pt idx="239">
                  <c:v>0.81493199999999999</c:v>
                </c:pt>
                <c:pt idx="240">
                  <c:v>0.82626900000000003</c:v>
                </c:pt>
                <c:pt idx="241">
                  <c:v>0.83776300000000004</c:v>
                </c:pt>
                <c:pt idx="242">
                  <c:v>0.84941800000000001</c:v>
                </c:pt>
                <c:pt idx="243">
                  <c:v>0.86123400000000006</c:v>
                </c:pt>
                <c:pt idx="244">
                  <c:v>0.87321500000000007</c:v>
                </c:pt>
                <c:pt idx="245">
                  <c:v>0.88536300000000001</c:v>
                </c:pt>
                <c:pt idx="246">
                  <c:v>0.89767999999999992</c:v>
                </c:pt>
                <c:pt idx="247">
                  <c:v>0.91016700000000006</c:v>
                </c:pt>
                <c:pt idx="248">
                  <c:v>0.9228289999999999</c:v>
                </c:pt>
                <c:pt idx="249">
                  <c:v>0.93566700000000003</c:v>
                </c:pt>
                <c:pt idx="250">
                  <c:v>0.94868299999999994</c:v>
                </c:pt>
                <c:pt idx="251">
                  <c:v>0.96188099999999999</c:v>
                </c:pt>
                <c:pt idx="252">
                  <c:v>0.97526199999999996</c:v>
                </c:pt>
                <c:pt idx="253">
                  <c:v>0.98882899999999996</c:v>
                </c:pt>
                <c:pt idx="254">
                  <c:v>1.0025900000000001</c:v>
                </c:pt>
                <c:pt idx="255">
                  <c:v>1.0165299999999999</c:v>
                </c:pt>
                <c:pt idx="256">
                  <c:v>1.03067</c:v>
                </c:pt>
                <c:pt idx="257">
                  <c:v>1.04501</c:v>
                </c:pt>
                <c:pt idx="258">
                  <c:v>1.05955</c:v>
                </c:pt>
                <c:pt idx="259">
                  <c:v>1.07429</c:v>
                </c:pt>
                <c:pt idx="260">
                  <c:v>1.0892299999999999</c:v>
                </c:pt>
                <c:pt idx="261">
                  <c:v>1.1043900000000002</c:v>
                </c:pt>
                <c:pt idx="262">
                  <c:v>1.11975</c:v>
                </c:pt>
                <c:pt idx="263">
                  <c:v>1.13533</c:v>
                </c:pt>
                <c:pt idx="264">
                  <c:v>1.1511199999999999</c:v>
                </c:pt>
                <c:pt idx="265">
                  <c:v>1.1671400000000001</c:v>
                </c:pt>
                <c:pt idx="266">
                  <c:v>1.1833699999999998</c:v>
                </c:pt>
                <c:pt idx="267">
                  <c:v>1.19983</c:v>
                </c:pt>
                <c:pt idx="268">
                  <c:v>1.2165299999999999</c:v>
                </c:pt>
                <c:pt idx="269">
                  <c:v>1.2334499999999999</c:v>
                </c:pt>
                <c:pt idx="270">
                  <c:v>1.25061</c:v>
                </c:pt>
                <c:pt idx="271">
                  <c:v>1.2680100000000001</c:v>
                </c:pt>
                <c:pt idx="272">
                  <c:v>1.2856500000000002</c:v>
                </c:pt>
                <c:pt idx="273">
                  <c:v>1.3035300000000001</c:v>
                </c:pt>
                <c:pt idx="274">
                  <c:v>1.3216600000000001</c:v>
                </c:pt>
                <c:pt idx="275">
                  <c:v>1.34005</c:v>
                </c:pt>
                <c:pt idx="276">
                  <c:v>1.35869</c:v>
                </c:pt>
                <c:pt idx="277">
                  <c:v>1.3775899999999999</c:v>
                </c:pt>
                <c:pt idx="278">
                  <c:v>1.39676</c:v>
                </c:pt>
                <c:pt idx="279">
                  <c:v>1.4161900000000001</c:v>
                </c:pt>
                <c:pt idx="280">
                  <c:v>1.4358900000000001</c:v>
                </c:pt>
                <c:pt idx="281">
                  <c:v>1.45587</c:v>
                </c:pt>
                <c:pt idx="282">
                  <c:v>1.4761199999999999</c:v>
                </c:pt>
                <c:pt idx="283">
                  <c:v>1.49665</c:v>
                </c:pt>
                <c:pt idx="284">
                  <c:v>1.5174700000000001</c:v>
                </c:pt>
                <c:pt idx="285">
                  <c:v>1.5385799999999998</c:v>
                </c:pt>
                <c:pt idx="286">
                  <c:v>1.55999</c:v>
                </c:pt>
                <c:pt idx="287">
                  <c:v>1.58169</c:v>
                </c:pt>
                <c:pt idx="288">
                  <c:v>1.6036900000000001</c:v>
                </c:pt>
                <c:pt idx="289">
                  <c:v>1.6259999999999999</c:v>
                </c:pt>
                <c:pt idx="290">
                  <c:v>1.64862</c:v>
                </c:pt>
                <c:pt idx="291">
                  <c:v>1.6715599999999999</c:v>
                </c:pt>
                <c:pt idx="292">
                  <c:v>1.6948099999999999</c:v>
                </c:pt>
                <c:pt idx="293">
                  <c:v>1.7183900000000001</c:v>
                </c:pt>
                <c:pt idx="294">
                  <c:v>1.7422899999999999</c:v>
                </c:pt>
                <c:pt idx="295">
                  <c:v>1.7665299999999999</c:v>
                </c:pt>
                <c:pt idx="296">
                  <c:v>1.79111</c:v>
                </c:pt>
                <c:pt idx="297">
                  <c:v>1.81602</c:v>
                </c:pt>
                <c:pt idx="298">
                  <c:v>1.8412899999999999</c:v>
                </c:pt>
                <c:pt idx="299">
                  <c:v>1.8669</c:v>
                </c:pt>
                <c:pt idx="300">
                  <c:v>1.8928699999999998</c:v>
                </c:pt>
                <c:pt idx="301">
                  <c:v>1.9192</c:v>
                </c:pt>
                <c:pt idx="302">
                  <c:v>1.9459000000000002</c:v>
                </c:pt>
                <c:pt idx="303">
                  <c:v>1.9729700000000001</c:v>
                </c:pt>
                <c:pt idx="304">
                  <c:v>2.0004200000000001</c:v>
                </c:pt>
                <c:pt idx="305">
                  <c:v>2.0282499999999999</c:v>
                </c:pt>
                <c:pt idx="306">
                  <c:v>2.05647</c:v>
                </c:pt>
                <c:pt idx="307">
                  <c:v>2.08507</c:v>
                </c:pt>
                <c:pt idx="308">
                  <c:v>2.11408</c:v>
                </c:pt>
                <c:pt idx="309">
                  <c:v>2.1434899999999999</c:v>
                </c:pt>
                <c:pt idx="310">
                  <c:v>2.1733099999999999</c:v>
                </c:pt>
                <c:pt idx="311">
                  <c:v>2.2035399999999998</c:v>
                </c:pt>
                <c:pt idx="312">
                  <c:v>2.2342</c:v>
                </c:pt>
                <c:pt idx="313">
                  <c:v>2.2652800000000002</c:v>
                </c:pt>
                <c:pt idx="314">
                  <c:v>2.2967900000000001</c:v>
                </c:pt>
                <c:pt idx="315">
                  <c:v>2.3287399999999998</c:v>
                </c:pt>
                <c:pt idx="316">
                  <c:v>2.3611399999999998</c:v>
                </c:pt>
                <c:pt idx="317">
                  <c:v>2.39398</c:v>
                </c:pt>
                <c:pt idx="318">
                  <c:v>2.4272900000000002</c:v>
                </c:pt>
                <c:pt idx="319">
                  <c:v>2.4610500000000002</c:v>
                </c:pt>
                <c:pt idx="320">
                  <c:v>2.4952899999999998</c:v>
                </c:pt>
                <c:pt idx="321">
                  <c:v>2.5299999999999998</c:v>
                </c:pt>
                <c:pt idx="322">
                  <c:v>2.5651999999999999</c:v>
                </c:pt>
                <c:pt idx="323">
                  <c:v>2.6008899999999997</c:v>
                </c:pt>
                <c:pt idx="324">
                  <c:v>2.63707</c:v>
                </c:pt>
                <c:pt idx="325">
                  <c:v>2.6737500000000001</c:v>
                </c:pt>
                <c:pt idx="326">
                  <c:v>2.71095</c:v>
                </c:pt>
                <c:pt idx="327">
                  <c:v>2.7486599999999997</c:v>
                </c:pt>
                <c:pt idx="328">
                  <c:v>2.7869000000000002</c:v>
                </c:pt>
                <c:pt idx="329">
                  <c:v>2.8256700000000001</c:v>
                </c:pt>
                <c:pt idx="330">
                  <c:v>2.8649800000000001</c:v>
                </c:pt>
                <c:pt idx="331">
                  <c:v>2.90483</c:v>
                </c:pt>
                <c:pt idx="332">
                  <c:v>2.9452399999999996</c:v>
                </c:pt>
                <c:pt idx="333">
                  <c:v>2.9862199999999999</c:v>
                </c:pt>
                <c:pt idx="334">
                  <c:v>3.0277600000000002</c:v>
                </c:pt>
                <c:pt idx="335">
                  <c:v>3.0698799999999999</c:v>
                </c:pt>
                <c:pt idx="336">
                  <c:v>3.11259</c:v>
                </c:pt>
                <c:pt idx="337">
                  <c:v>3.1558899999999999</c:v>
                </c:pt>
                <c:pt idx="338">
                  <c:v>3.1997900000000001</c:v>
                </c:pt>
                <c:pt idx="339">
                  <c:v>3.2443</c:v>
                </c:pt>
                <c:pt idx="340">
                  <c:v>3.2894399999999999</c:v>
                </c:pt>
                <c:pt idx="341">
                  <c:v>3.3351999999999999</c:v>
                </c:pt>
                <c:pt idx="342">
                  <c:v>3.3815900000000001</c:v>
                </c:pt>
                <c:pt idx="343">
                  <c:v>3.4286399999999997</c:v>
                </c:pt>
                <c:pt idx="344">
                  <c:v>3.4763299999999999</c:v>
                </c:pt>
                <c:pt idx="345">
                  <c:v>3.5246900000000001</c:v>
                </c:pt>
                <c:pt idx="346">
                  <c:v>3.5737299999999999</c:v>
                </c:pt>
                <c:pt idx="347">
                  <c:v>3.62344</c:v>
                </c:pt>
                <c:pt idx="348">
                  <c:v>3.6738499999999998</c:v>
                </c:pt>
                <c:pt idx="349">
                  <c:v>3.7249599999999998</c:v>
                </c:pt>
                <c:pt idx="350">
                  <c:v>3.77678</c:v>
                </c:pt>
                <c:pt idx="351">
                  <c:v>3.8293200000000001</c:v>
                </c:pt>
                <c:pt idx="352">
                  <c:v>3.88259</c:v>
                </c:pt>
                <c:pt idx="353">
                  <c:v>3.9365999999999999</c:v>
                </c:pt>
                <c:pt idx="354">
                  <c:v>3.9913600000000002</c:v>
                </c:pt>
                <c:pt idx="355">
                  <c:v>4.0468899999999994</c:v>
                </c:pt>
                <c:pt idx="356">
                  <c:v>4.1031899999999997</c:v>
                </c:pt>
                <c:pt idx="357">
                  <c:v>4.1602700000000006</c:v>
                </c:pt>
                <c:pt idx="358">
                  <c:v>4.21814</c:v>
                </c:pt>
                <c:pt idx="359">
                  <c:v>4.2768199999999998</c:v>
                </c:pt>
                <c:pt idx="360">
                  <c:v>4.3363199999999997</c:v>
                </c:pt>
                <c:pt idx="361">
                  <c:v>4.3966400000000005</c:v>
                </c:pt>
                <c:pt idx="362">
                  <c:v>4.4578100000000003</c:v>
                </c:pt>
                <c:pt idx="363">
                  <c:v>4.5198199999999993</c:v>
                </c:pt>
                <c:pt idx="364">
                  <c:v>4.5827</c:v>
                </c:pt>
                <c:pt idx="365">
                  <c:v>4.6464499999999997</c:v>
                </c:pt>
                <c:pt idx="366">
                  <c:v>4.7110900000000004</c:v>
                </c:pt>
                <c:pt idx="367">
                  <c:v>4.7766299999999999</c:v>
                </c:pt>
                <c:pt idx="368">
                  <c:v>4.8430799999999996</c:v>
                </c:pt>
                <c:pt idx="369">
                  <c:v>4.91045</c:v>
                </c:pt>
                <c:pt idx="370">
                  <c:v>4.9787600000000003</c:v>
                </c:pt>
                <c:pt idx="371">
                  <c:v>5.0480200000000002</c:v>
                </c:pt>
                <c:pt idx="372">
                  <c:v>5.1182499999999997</c:v>
                </c:pt>
                <c:pt idx="373">
                  <c:v>5.1894499999999999</c:v>
                </c:pt>
                <c:pt idx="374">
                  <c:v>5.2616400000000008</c:v>
                </c:pt>
                <c:pt idx="375">
                  <c:v>5.3348399999999998</c:v>
                </c:pt>
                <c:pt idx="376">
                  <c:v>5.4090500000000006</c:v>
                </c:pt>
                <c:pt idx="377">
                  <c:v>5.4843000000000002</c:v>
                </c:pt>
                <c:pt idx="378">
                  <c:v>5.5606</c:v>
                </c:pt>
                <c:pt idx="379">
                  <c:v>5.63795</c:v>
                </c:pt>
                <c:pt idx="380">
                  <c:v>5.71638</c:v>
                </c:pt>
                <c:pt idx="381">
                  <c:v>5.7959100000000001</c:v>
                </c:pt>
                <c:pt idx="382">
                  <c:v>5.8765400000000003</c:v>
                </c:pt>
                <c:pt idx="383">
                  <c:v>5.9582899999999999</c:v>
                </c:pt>
                <c:pt idx="384">
                  <c:v>6.0411700000000002</c:v>
                </c:pt>
                <c:pt idx="385">
                  <c:v>6.12521</c:v>
                </c:pt>
                <c:pt idx="386">
                  <c:v>6.2104300000000006</c:v>
                </c:pt>
                <c:pt idx="387">
                  <c:v>6.2968199999999994</c:v>
                </c:pt>
                <c:pt idx="388">
                  <c:v>6.3844200000000004</c:v>
                </c:pt>
                <c:pt idx="389">
                  <c:v>6.4732299999999992</c:v>
                </c:pt>
                <c:pt idx="390">
                  <c:v>6.5632900000000003</c:v>
                </c:pt>
                <c:pt idx="391">
                  <c:v>6.6545899999999998</c:v>
                </c:pt>
                <c:pt idx="392">
                  <c:v>6.7471699999999997</c:v>
                </c:pt>
                <c:pt idx="393">
                  <c:v>6.8410299999999999</c:v>
                </c:pt>
                <c:pt idx="394">
                  <c:v>6.9361999999999995</c:v>
                </c:pt>
                <c:pt idx="395">
                  <c:v>7.0326899999999997</c:v>
                </c:pt>
                <c:pt idx="396">
                  <c:v>7.1305200000000006</c:v>
                </c:pt>
                <c:pt idx="397">
                  <c:v>7.2297200000000004</c:v>
                </c:pt>
                <c:pt idx="398">
                  <c:v>7.3302899999999998</c:v>
                </c:pt>
                <c:pt idx="399">
                  <c:v>7.4322700000000008</c:v>
                </c:pt>
                <c:pt idx="400">
                  <c:v>7.53566</c:v>
                </c:pt>
                <c:pt idx="401">
                  <c:v>7.6404899999999998</c:v>
                </c:pt>
                <c:pt idx="402">
                  <c:v>7.7467799999999993</c:v>
                </c:pt>
                <c:pt idx="403">
                  <c:v>7.8545500000000006</c:v>
                </c:pt>
                <c:pt idx="404">
                  <c:v>7.9638200000000001</c:v>
                </c:pt>
                <c:pt idx="405">
                  <c:v>8.0746099999999998</c:v>
                </c:pt>
                <c:pt idx="406">
                  <c:v>8.1869399999999999</c:v>
                </c:pt>
                <c:pt idx="407">
                  <c:v>8.3008299999999995</c:v>
                </c:pt>
                <c:pt idx="408">
                  <c:v>8.4162999999999997</c:v>
                </c:pt>
                <c:pt idx="409">
                  <c:v>8.5333799999999993</c:v>
                </c:pt>
                <c:pt idx="410">
                  <c:v>8.6521000000000008</c:v>
                </c:pt>
                <c:pt idx="411">
                  <c:v>8.7724599999999988</c:v>
                </c:pt>
                <c:pt idx="412">
                  <c:v>8.8945000000000007</c:v>
                </c:pt>
                <c:pt idx="413">
                  <c:v>9.0182299999999991</c:v>
                </c:pt>
                <c:pt idx="414">
                  <c:v>9.1436900000000012</c:v>
                </c:pt>
                <c:pt idx="415">
                  <c:v>9.2708899999999996</c:v>
                </c:pt>
                <c:pt idx="416">
                  <c:v>9.3998600000000003</c:v>
                </c:pt>
                <c:pt idx="417">
                  <c:v>9.5306200000000008</c:v>
                </c:pt>
                <c:pt idx="418">
                  <c:v>9.6632099999999994</c:v>
                </c:pt>
                <c:pt idx="419">
                  <c:v>9.7976399999999995</c:v>
                </c:pt>
                <c:pt idx="420">
                  <c:v>9.9339399999999998</c:v>
                </c:pt>
                <c:pt idx="421">
                  <c:v>10.072100000000001</c:v>
                </c:pt>
                <c:pt idx="422">
                  <c:v>10.212200000000001</c:v>
                </c:pt>
                <c:pt idx="423">
                  <c:v>10.354299999999999</c:v>
                </c:pt>
                <c:pt idx="424">
                  <c:v>10.4984</c:v>
                </c:pt>
                <c:pt idx="425">
                  <c:v>10.644399999999999</c:v>
                </c:pt>
                <c:pt idx="426">
                  <c:v>10.7925</c:v>
                </c:pt>
                <c:pt idx="427">
                  <c:v>10.942600000000001</c:v>
                </c:pt>
                <c:pt idx="428">
                  <c:v>11.094799999999999</c:v>
                </c:pt>
                <c:pt idx="429">
                  <c:v>11.2492</c:v>
                </c:pt>
                <c:pt idx="430">
                  <c:v>11.405700000000001</c:v>
                </c:pt>
                <c:pt idx="431">
                  <c:v>11.564399999999999</c:v>
                </c:pt>
                <c:pt idx="432">
                  <c:v>11.725200000000001</c:v>
                </c:pt>
                <c:pt idx="433">
                  <c:v>11.888299999999999</c:v>
                </c:pt>
                <c:pt idx="434">
                  <c:v>12.053700000000001</c:v>
                </c:pt>
                <c:pt idx="435">
                  <c:v>12.221399999999999</c:v>
                </c:pt>
                <c:pt idx="436">
                  <c:v>12.391399999999999</c:v>
                </c:pt>
                <c:pt idx="437">
                  <c:v>12.563799999999999</c:v>
                </c:pt>
                <c:pt idx="438">
                  <c:v>12.7386</c:v>
                </c:pt>
                <c:pt idx="439">
                  <c:v>12.915799999999999</c:v>
                </c:pt>
                <c:pt idx="440">
                  <c:v>13.095499999999999</c:v>
                </c:pt>
                <c:pt idx="441">
                  <c:v>13.277700000000001</c:v>
                </c:pt>
                <c:pt idx="442">
                  <c:v>13.462399999999999</c:v>
                </c:pt>
                <c:pt idx="443">
                  <c:v>13.6496</c:v>
                </c:pt>
                <c:pt idx="444">
                  <c:v>13.839499999999999</c:v>
                </c:pt>
                <c:pt idx="445">
                  <c:v>14.0321</c:v>
                </c:pt>
                <c:pt idx="446">
                  <c:v>14.2273</c:v>
                </c:pt>
                <c:pt idx="447">
                  <c:v>14.4252</c:v>
                </c:pt>
                <c:pt idx="448">
                  <c:v>14.6259</c:v>
                </c:pt>
                <c:pt idx="449">
                  <c:v>14.8293</c:v>
                </c:pt>
                <c:pt idx="450">
                  <c:v>15.035600000000001</c:v>
                </c:pt>
                <c:pt idx="451">
                  <c:v>15.2448</c:v>
                </c:pt>
                <c:pt idx="452">
                  <c:v>15.456899999999999</c:v>
                </c:pt>
                <c:pt idx="453">
                  <c:v>15.671899999999999</c:v>
                </c:pt>
                <c:pt idx="454">
                  <c:v>15.889899999999999</c:v>
                </c:pt>
                <c:pt idx="455">
                  <c:v>16.111000000000001</c:v>
                </c:pt>
                <c:pt idx="456">
                  <c:v>16.335100000000001</c:v>
                </c:pt>
                <c:pt idx="457">
                  <c:v>16.5623</c:v>
                </c:pt>
                <c:pt idx="458">
                  <c:v>16.7927</c:v>
                </c:pt>
                <c:pt idx="459">
                  <c:v>17.026299999999999</c:v>
                </c:pt>
                <c:pt idx="460">
                  <c:v>17.263200000000001</c:v>
                </c:pt>
                <c:pt idx="461">
                  <c:v>17.503400000000003</c:v>
                </c:pt>
                <c:pt idx="462">
                  <c:v>17.7469</c:v>
                </c:pt>
                <c:pt idx="463">
                  <c:v>17.9937</c:v>
                </c:pt>
                <c:pt idx="464">
                  <c:v>18.2441</c:v>
                </c:pt>
                <c:pt idx="465">
                  <c:v>18.497900000000001</c:v>
                </c:pt>
                <c:pt idx="466">
                  <c:v>18.755200000000002</c:v>
                </c:pt>
                <c:pt idx="467">
                  <c:v>19.016099999999998</c:v>
                </c:pt>
                <c:pt idx="468">
                  <c:v>19.2806</c:v>
                </c:pt>
                <c:pt idx="469">
                  <c:v>19.5489</c:v>
                </c:pt>
                <c:pt idx="470">
                  <c:v>19.820799999999998</c:v>
                </c:pt>
                <c:pt idx="471">
                  <c:v>20.096499999999999</c:v>
                </c:pt>
                <c:pt idx="472">
                  <c:v>20.376099999999997</c:v>
                </c:pt>
                <c:pt idx="473">
                  <c:v>20.659599999999998</c:v>
                </c:pt>
                <c:pt idx="474">
                  <c:v>20.946999999999999</c:v>
                </c:pt>
                <c:pt idx="475">
                  <c:v>21.238400000000002</c:v>
                </c:pt>
                <c:pt idx="476">
                  <c:v>21.533799999999999</c:v>
                </c:pt>
                <c:pt idx="477">
                  <c:v>21.833400000000001</c:v>
                </c:pt>
                <c:pt idx="478">
                  <c:v>22.1371</c:v>
                </c:pt>
                <c:pt idx="479">
                  <c:v>22.4451</c:v>
                </c:pt>
                <c:pt idx="480">
                  <c:v>22.757300000000001</c:v>
                </c:pt>
                <c:pt idx="481">
                  <c:v>23.073900000000002</c:v>
                </c:pt>
                <c:pt idx="482">
                  <c:v>23.3949</c:v>
                </c:pt>
                <c:pt idx="483">
                  <c:v>23.720400000000001</c:v>
                </c:pt>
                <c:pt idx="484">
                  <c:v>24.0503</c:v>
                </c:pt>
                <c:pt idx="485">
                  <c:v>24.384900000000002</c:v>
                </c:pt>
                <c:pt idx="486">
                  <c:v>24.7241</c:v>
                </c:pt>
                <c:pt idx="487">
                  <c:v>25.068099999999998</c:v>
                </c:pt>
                <c:pt idx="488">
                  <c:v>25.416799999999999</c:v>
                </c:pt>
                <c:pt idx="489">
                  <c:v>25.770400000000002</c:v>
                </c:pt>
                <c:pt idx="490">
                  <c:v>26.128900000000002</c:v>
                </c:pt>
                <c:pt idx="491">
                  <c:v>26.4924</c:v>
                </c:pt>
                <c:pt idx="492">
                  <c:v>26.860900000000001</c:v>
                </c:pt>
                <c:pt idx="493">
                  <c:v>27.234599999999997</c:v>
                </c:pt>
                <c:pt idx="494">
                  <c:v>27.613499999999998</c:v>
                </c:pt>
                <c:pt idx="495">
                  <c:v>27.997599999999998</c:v>
                </c:pt>
                <c:pt idx="496">
                  <c:v>28.3871</c:v>
                </c:pt>
                <c:pt idx="497">
                  <c:v>28.782</c:v>
                </c:pt>
                <c:pt idx="498">
                  <c:v>29.182400000000001</c:v>
                </c:pt>
                <c:pt idx="499">
                  <c:v>29.5884</c:v>
                </c:pt>
                <c:pt idx="500">
                  <c:v>30</c:v>
                </c:pt>
                <c:pt idx="501">
                  <c:v>40</c:v>
                </c:pt>
                <c:pt idx="502">
                  <c:v>50</c:v>
                </c:pt>
                <c:pt idx="503">
                  <c:v>60</c:v>
                </c:pt>
                <c:pt idx="504">
                  <c:v>80</c:v>
                </c:pt>
                <c:pt idx="505">
                  <c:v>100</c:v>
                </c:pt>
                <c:pt idx="506">
                  <c:v>150</c:v>
                </c:pt>
                <c:pt idx="507">
                  <c:v>200</c:v>
                </c:pt>
                <c:pt idx="508">
                  <c:v>300</c:v>
                </c:pt>
                <c:pt idx="509">
                  <c:v>400</c:v>
                </c:pt>
                <c:pt idx="510">
                  <c:v>500</c:v>
                </c:pt>
                <c:pt idx="511">
                  <c:v>600</c:v>
                </c:pt>
                <c:pt idx="512">
                  <c:v>800</c:v>
                </c:pt>
                <c:pt idx="513">
                  <c:v>1000</c:v>
                </c:pt>
                <c:pt idx="514">
                  <c:v>1250</c:v>
                </c:pt>
                <c:pt idx="515">
                  <c:v>1500</c:v>
                </c:pt>
                <c:pt idx="516">
                  <c:v>2000</c:v>
                </c:pt>
                <c:pt idx="517">
                  <c:v>3000</c:v>
                </c:pt>
                <c:pt idx="518">
                  <c:v>4000</c:v>
                </c:pt>
                <c:pt idx="519">
                  <c:v>5000</c:v>
                </c:pt>
                <c:pt idx="520">
                  <c:v>6000</c:v>
                </c:pt>
                <c:pt idx="521">
                  <c:v>8000</c:v>
                </c:pt>
                <c:pt idx="522">
                  <c:v>10000</c:v>
                </c:pt>
                <c:pt idx="523">
                  <c:v>15000</c:v>
                </c:pt>
                <c:pt idx="524">
                  <c:v>20000</c:v>
                </c:pt>
              </c:numCache>
            </c:numRef>
          </c:xVal>
          <c:yVal>
            <c:numRef>
              <c:f>Ge!$AJ$3:$AJ$527</c:f>
              <c:numCache>
                <c:formatCode>0.00E+00</c:formatCode>
                <c:ptCount val="525"/>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pt idx="61">
                  <c:v>1</c:v>
                </c:pt>
                <c:pt idx="62">
                  <c:v>1</c:v>
                </c:pt>
                <c:pt idx="63">
                  <c:v>1</c:v>
                </c:pt>
                <c:pt idx="64">
                  <c:v>1</c:v>
                </c:pt>
                <c:pt idx="65">
                  <c:v>1</c:v>
                </c:pt>
                <c:pt idx="66">
                  <c:v>1</c:v>
                </c:pt>
                <c:pt idx="67">
                  <c:v>1</c:v>
                </c:pt>
                <c:pt idx="68">
                  <c:v>1</c:v>
                </c:pt>
                <c:pt idx="69">
                  <c:v>1</c:v>
                </c:pt>
                <c:pt idx="70">
                  <c:v>1</c:v>
                </c:pt>
                <c:pt idx="71">
                  <c:v>1</c:v>
                </c:pt>
                <c:pt idx="72">
                  <c:v>1</c:v>
                </c:pt>
                <c:pt idx="73">
                  <c:v>1</c:v>
                </c:pt>
                <c:pt idx="74">
                  <c:v>1</c:v>
                </c:pt>
                <c:pt idx="75">
                  <c:v>1</c:v>
                </c:pt>
                <c:pt idx="76">
                  <c:v>1</c:v>
                </c:pt>
                <c:pt idx="77">
                  <c:v>1</c:v>
                </c:pt>
                <c:pt idx="78">
                  <c:v>1</c:v>
                </c:pt>
                <c:pt idx="79">
                  <c:v>1</c:v>
                </c:pt>
                <c:pt idx="80">
                  <c:v>1</c:v>
                </c:pt>
                <c:pt idx="81">
                  <c:v>1</c:v>
                </c:pt>
                <c:pt idx="82">
                  <c:v>1</c:v>
                </c:pt>
                <c:pt idx="83">
                  <c:v>1</c:v>
                </c:pt>
                <c:pt idx="84">
                  <c:v>1</c:v>
                </c:pt>
                <c:pt idx="85">
                  <c:v>1</c:v>
                </c:pt>
                <c:pt idx="86">
                  <c:v>1</c:v>
                </c:pt>
                <c:pt idx="87">
                  <c:v>1</c:v>
                </c:pt>
                <c:pt idx="88">
                  <c:v>1</c:v>
                </c:pt>
                <c:pt idx="89">
                  <c:v>1</c:v>
                </c:pt>
                <c:pt idx="90">
                  <c:v>1</c:v>
                </c:pt>
                <c:pt idx="91">
                  <c:v>1</c:v>
                </c:pt>
                <c:pt idx="92">
                  <c:v>1</c:v>
                </c:pt>
                <c:pt idx="93">
                  <c:v>1</c:v>
                </c:pt>
                <c:pt idx="94">
                  <c:v>1</c:v>
                </c:pt>
                <c:pt idx="95">
                  <c:v>1</c:v>
                </c:pt>
                <c:pt idx="96">
                  <c:v>1</c:v>
                </c:pt>
                <c:pt idx="97">
                  <c:v>1</c:v>
                </c:pt>
                <c:pt idx="98">
                  <c:v>1</c:v>
                </c:pt>
                <c:pt idx="99">
                  <c:v>1</c:v>
                </c:pt>
                <c:pt idx="100">
                  <c:v>1</c:v>
                </c:pt>
                <c:pt idx="101">
                  <c:v>1</c:v>
                </c:pt>
                <c:pt idx="102">
                  <c:v>1</c:v>
                </c:pt>
                <c:pt idx="103">
                  <c:v>1</c:v>
                </c:pt>
                <c:pt idx="104">
                  <c:v>1</c:v>
                </c:pt>
                <c:pt idx="105">
                  <c:v>1</c:v>
                </c:pt>
                <c:pt idx="106">
                  <c:v>1</c:v>
                </c:pt>
                <c:pt idx="107">
                  <c:v>1</c:v>
                </c:pt>
                <c:pt idx="108">
                  <c:v>1</c:v>
                </c:pt>
                <c:pt idx="109">
                  <c:v>1</c:v>
                </c:pt>
                <c:pt idx="110">
                  <c:v>1</c:v>
                </c:pt>
                <c:pt idx="111">
                  <c:v>1</c:v>
                </c:pt>
                <c:pt idx="112">
                  <c:v>1</c:v>
                </c:pt>
                <c:pt idx="113">
                  <c:v>1</c:v>
                </c:pt>
                <c:pt idx="114">
                  <c:v>1</c:v>
                </c:pt>
                <c:pt idx="115">
                  <c:v>1</c:v>
                </c:pt>
                <c:pt idx="116">
                  <c:v>1</c:v>
                </c:pt>
                <c:pt idx="117">
                  <c:v>1</c:v>
                </c:pt>
                <c:pt idx="118">
                  <c:v>1</c:v>
                </c:pt>
                <c:pt idx="119">
                  <c:v>1</c:v>
                </c:pt>
                <c:pt idx="120">
                  <c:v>1</c:v>
                </c:pt>
                <c:pt idx="121">
                  <c:v>1</c:v>
                </c:pt>
                <c:pt idx="122">
                  <c:v>1</c:v>
                </c:pt>
                <c:pt idx="123">
                  <c:v>1</c:v>
                </c:pt>
                <c:pt idx="124">
                  <c:v>1</c:v>
                </c:pt>
                <c:pt idx="125">
                  <c:v>1</c:v>
                </c:pt>
                <c:pt idx="126">
                  <c:v>1</c:v>
                </c:pt>
                <c:pt idx="127">
                  <c:v>1</c:v>
                </c:pt>
                <c:pt idx="128">
                  <c:v>1</c:v>
                </c:pt>
                <c:pt idx="129">
                  <c:v>1</c:v>
                </c:pt>
                <c:pt idx="130">
                  <c:v>1</c:v>
                </c:pt>
                <c:pt idx="131">
                  <c:v>1</c:v>
                </c:pt>
                <c:pt idx="132">
                  <c:v>1</c:v>
                </c:pt>
                <c:pt idx="133">
                  <c:v>1</c:v>
                </c:pt>
                <c:pt idx="134">
                  <c:v>1</c:v>
                </c:pt>
                <c:pt idx="135">
                  <c:v>1</c:v>
                </c:pt>
                <c:pt idx="136">
                  <c:v>1</c:v>
                </c:pt>
                <c:pt idx="137">
                  <c:v>1</c:v>
                </c:pt>
                <c:pt idx="138">
                  <c:v>1</c:v>
                </c:pt>
                <c:pt idx="139">
                  <c:v>1</c:v>
                </c:pt>
                <c:pt idx="140">
                  <c:v>1</c:v>
                </c:pt>
                <c:pt idx="141">
                  <c:v>1</c:v>
                </c:pt>
                <c:pt idx="142">
                  <c:v>1</c:v>
                </c:pt>
                <c:pt idx="143">
                  <c:v>1</c:v>
                </c:pt>
                <c:pt idx="144">
                  <c:v>1</c:v>
                </c:pt>
                <c:pt idx="145">
                  <c:v>1</c:v>
                </c:pt>
                <c:pt idx="146">
                  <c:v>1</c:v>
                </c:pt>
                <c:pt idx="147">
                  <c:v>1</c:v>
                </c:pt>
                <c:pt idx="148">
                  <c:v>1</c:v>
                </c:pt>
                <c:pt idx="149">
                  <c:v>1</c:v>
                </c:pt>
                <c:pt idx="150">
                  <c:v>1</c:v>
                </c:pt>
                <c:pt idx="151">
                  <c:v>1</c:v>
                </c:pt>
                <c:pt idx="152">
                  <c:v>1</c:v>
                </c:pt>
                <c:pt idx="153">
                  <c:v>1</c:v>
                </c:pt>
                <c:pt idx="154">
                  <c:v>1</c:v>
                </c:pt>
                <c:pt idx="155">
                  <c:v>1</c:v>
                </c:pt>
                <c:pt idx="156">
                  <c:v>1</c:v>
                </c:pt>
                <c:pt idx="157">
                  <c:v>1</c:v>
                </c:pt>
                <c:pt idx="158">
                  <c:v>1</c:v>
                </c:pt>
                <c:pt idx="159">
                  <c:v>1</c:v>
                </c:pt>
                <c:pt idx="160">
                  <c:v>1</c:v>
                </c:pt>
                <c:pt idx="161">
                  <c:v>1</c:v>
                </c:pt>
                <c:pt idx="162">
                  <c:v>1</c:v>
                </c:pt>
                <c:pt idx="163">
                  <c:v>1</c:v>
                </c:pt>
                <c:pt idx="164">
                  <c:v>1</c:v>
                </c:pt>
                <c:pt idx="165">
                  <c:v>1</c:v>
                </c:pt>
                <c:pt idx="166">
                  <c:v>1</c:v>
                </c:pt>
                <c:pt idx="167">
                  <c:v>1</c:v>
                </c:pt>
                <c:pt idx="168">
                  <c:v>1</c:v>
                </c:pt>
                <c:pt idx="169">
                  <c:v>1</c:v>
                </c:pt>
                <c:pt idx="170">
                  <c:v>1</c:v>
                </c:pt>
                <c:pt idx="171">
                  <c:v>1</c:v>
                </c:pt>
                <c:pt idx="172">
                  <c:v>1</c:v>
                </c:pt>
                <c:pt idx="173">
                  <c:v>1</c:v>
                </c:pt>
                <c:pt idx="174">
                  <c:v>1</c:v>
                </c:pt>
                <c:pt idx="175">
                  <c:v>1</c:v>
                </c:pt>
                <c:pt idx="176">
                  <c:v>1</c:v>
                </c:pt>
                <c:pt idx="177">
                  <c:v>1</c:v>
                </c:pt>
                <c:pt idx="178">
                  <c:v>1</c:v>
                </c:pt>
                <c:pt idx="179">
                  <c:v>1</c:v>
                </c:pt>
                <c:pt idx="180">
                  <c:v>1</c:v>
                </c:pt>
                <c:pt idx="181">
                  <c:v>1</c:v>
                </c:pt>
                <c:pt idx="182">
                  <c:v>1</c:v>
                </c:pt>
                <c:pt idx="183">
                  <c:v>1</c:v>
                </c:pt>
                <c:pt idx="184">
                  <c:v>1</c:v>
                </c:pt>
                <c:pt idx="185">
                  <c:v>1</c:v>
                </c:pt>
                <c:pt idx="186">
                  <c:v>1</c:v>
                </c:pt>
                <c:pt idx="187">
                  <c:v>1</c:v>
                </c:pt>
                <c:pt idx="188">
                  <c:v>1</c:v>
                </c:pt>
                <c:pt idx="189">
                  <c:v>1</c:v>
                </c:pt>
                <c:pt idx="190">
                  <c:v>1</c:v>
                </c:pt>
                <c:pt idx="191">
                  <c:v>1</c:v>
                </c:pt>
                <c:pt idx="192">
                  <c:v>1</c:v>
                </c:pt>
                <c:pt idx="193">
                  <c:v>1</c:v>
                </c:pt>
                <c:pt idx="194">
                  <c:v>1</c:v>
                </c:pt>
                <c:pt idx="195">
                  <c:v>1</c:v>
                </c:pt>
                <c:pt idx="196">
                  <c:v>1</c:v>
                </c:pt>
                <c:pt idx="197">
                  <c:v>1</c:v>
                </c:pt>
                <c:pt idx="198">
                  <c:v>1</c:v>
                </c:pt>
                <c:pt idx="199">
                  <c:v>1</c:v>
                </c:pt>
                <c:pt idx="200">
                  <c:v>1</c:v>
                </c:pt>
                <c:pt idx="201">
                  <c:v>1</c:v>
                </c:pt>
                <c:pt idx="202">
                  <c:v>1</c:v>
                </c:pt>
                <c:pt idx="203">
                  <c:v>1</c:v>
                </c:pt>
                <c:pt idx="204">
                  <c:v>1</c:v>
                </c:pt>
                <c:pt idx="205">
                  <c:v>1</c:v>
                </c:pt>
                <c:pt idx="206">
                  <c:v>1</c:v>
                </c:pt>
                <c:pt idx="207">
                  <c:v>1</c:v>
                </c:pt>
                <c:pt idx="208">
                  <c:v>1</c:v>
                </c:pt>
                <c:pt idx="209">
                  <c:v>1</c:v>
                </c:pt>
                <c:pt idx="210">
                  <c:v>1</c:v>
                </c:pt>
                <c:pt idx="211">
                  <c:v>1</c:v>
                </c:pt>
                <c:pt idx="212">
                  <c:v>1</c:v>
                </c:pt>
                <c:pt idx="213">
                  <c:v>1</c:v>
                </c:pt>
                <c:pt idx="214">
                  <c:v>1</c:v>
                </c:pt>
                <c:pt idx="215">
                  <c:v>1</c:v>
                </c:pt>
                <c:pt idx="216">
                  <c:v>1</c:v>
                </c:pt>
                <c:pt idx="217">
                  <c:v>1</c:v>
                </c:pt>
                <c:pt idx="218">
                  <c:v>1</c:v>
                </c:pt>
                <c:pt idx="219">
                  <c:v>1</c:v>
                </c:pt>
                <c:pt idx="220">
                  <c:v>1</c:v>
                </c:pt>
                <c:pt idx="221">
                  <c:v>1</c:v>
                </c:pt>
                <c:pt idx="222">
                  <c:v>1</c:v>
                </c:pt>
                <c:pt idx="223">
                  <c:v>1</c:v>
                </c:pt>
                <c:pt idx="224">
                  <c:v>1</c:v>
                </c:pt>
                <c:pt idx="225">
                  <c:v>1</c:v>
                </c:pt>
                <c:pt idx="226">
                  <c:v>1</c:v>
                </c:pt>
                <c:pt idx="227">
                  <c:v>1</c:v>
                </c:pt>
                <c:pt idx="228">
                  <c:v>1</c:v>
                </c:pt>
                <c:pt idx="229">
                  <c:v>1</c:v>
                </c:pt>
                <c:pt idx="230">
                  <c:v>1</c:v>
                </c:pt>
                <c:pt idx="231">
                  <c:v>1</c:v>
                </c:pt>
                <c:pt idx="232">
                  <c:v>1</c:v>
                </c:pt>
                <c:pt idx="233">
                  <c:v>1</c:v>
                </c:pt>
                <c:pt idx="234">
                  <c:v>1</c:v>
                </c:pt>
                <c:pt idx="235">
                  <c:v>1</c:v>
                </c:pt>
                <c:pt idx="236">
                  <c:v>1</c:v>
                </c:pt>
                <c:pt idx="237">
                  <c:v>1</c:v>
                </c:pt>
                <c:pt idx="238">
                  <c:v>1</c:v>
                </c:pt>
                <c:pt idx="239">
                  <c:v>1</c:v>
                </c:pt>
                <c:pt idx="240">
                  <c:v>1</c:v>
                </c:pt>
                <c:pt idx="241">
                  <c:v>1</c:v>
                </c:pt>
                <c:pt idx="242">
                  <c:v>1</c:v>
                </c:pt>
                <c:pt idx="243">
                  <c:v>1</c:v>
                </c:pt>
                <c:pt idx="244">
                  <c:v>1</c:v>
                </c:pt>
                <c:pt idx="245">
                  <c:v>1</c:v>
                </c:pt>
                <c:pt idx="246">
                  <c:v>1</c:v>
                </c:pt>
                <c:pt idx="247">
                  <c:v>1</c:v>
                </c:pt>
                <c:pt idx="248">
                  <c:v>1</c:v>
                </c:pt>
                <c:pt idx="249">
                  <c:v>1</c:v>
                </c:pt>
                <c:pt idx="250">
                  <c:v>1</c:v>
                </c:pt>
                <c:pt idx="251">
                  <c:v>1</c:v>
                </c:pt>
                <c:pt idx="252">
                  <c:v>1</c:v>
                </c:pt>
                <c:pt idx="253">
                  <c:v>1</c:v>
                </c:pt>
                <c:pt idx="254">
                  <c:v>1</c:v>
                </c:pt>
                <c:pt idx="255">
                  <c:v>1</c:v>
                </c:pt>
                <c:pt idx="256">
                  <c:v>1</c:v>
                </c:pt>
                <c:pt idx="257">
                  <c:v>1</c:v>
                </c:pt>
                <c:pt idx="258">
                  <c:v>1</c:v>
                </c:pt>
                <c:pt idx="259">
                  <c:v>1</c:v>
                </c:pt>
                <c:pt idx="260">
                  <c:v>1</c:v>
                </c:pt>
                <c:pt idx="261">
                  <c:v>1</c:v>
                </c:pt>
                <c:pt idx="262">
                  <c:v>1</c:v>
                </c:pt>
                <c:pt idx="263">
                  <c:v>1</c:v>
                </c:pt>
                <c:pt idx="264">
                  <c:v>1</c:v>
                </c:pt>
                <c:pt idx="265">
                  <c:v>1</c:v>
                </c:pt>
                <c:pt idx="266">
                  <c:v>1</c:v>
                </c:pt>
                <c:pt idx="267">
                  <c:v>1</c:v>
                </c:pt>
                <c:pt idx="268">
                  <c:v>1</c:v>
                </c:pt>
                <c:pt idx="269">
                  <c:v>1</c:v>
                </c:pt>
                <c:pt idx="270">
                  <c:v>1</c:v>
                </c:pt>
                <c:pt idx="271">
                  <c:v>1</c:v>
                </c:pt>
                <c:pt idx="272">
                  <c:v>1</c:v>
                </c:pt>
                <c:pt idx="273">
                  <c:v>1</c:v>
                </c:pt>
                <c:pt idx="274">
                  <c:v>1</c:v>
                </c:pt>
                <c:pt idx="275">
                  <c:v>1</c:v>
                </c:pt>
                <c:pt idx="276">
                  <c:v>1</c:v>
                </c:pt>
                <c:pt idx="277">
                  <c:v>1</c:v>
                </c:pt>
                <c:pt idx="278">
                  <c:v>1</c:v>
                </c:pt>
                <c:pt idx="279">
                  <c:v>1</c:v>
                </c:pt>
                <c:pt idx="280">
                  <c:v>1</c:v>
                </c:pt>
                <c:pt idx="281">
                  <c:v>1</c:v>
                </c:pt>
                <c:pt idx="282">
                  <c:v>1</c:v>
                </c:pt>
                <c:pt idx="283">
                  <c:v>1</c:v>
                </c:pt>
                <c:pt idx="284">
                  <c:v>1</c:v>
                </c:pt>
                <c:pt idx="285">
                  <c:v>1</c:v>
                </c:pt>
                <c:pt idx="286">
                  <c:v>1</c:v>
                </c:pt>
                <c:pt idx="287">
                  <c:v>1</c:v>
                </c:pt>
                <c:pt idx="288">
                  <c:v>1</c:v>
                </c:pt>
                <c:pt idx="289">
                  <c:v>1</c:v>
                </c:pt>
                <c:pt idx="290">
                  <c:v>1</c:v>
                </c:pt>
                <c:pt idx="291">
                  <c:v>1</c:v>
                </c:pt>
                <c:pt idx="292">
                  <c:v>1</c:v>
                </c:pt>
                <c:pt idx="293">
                  <c:v>1</c:v>
                </c:pt>
                <c:pt idx="294">
                  <c:v>1</c:v>
                </c:pt>
                <c:pt idx="295">
                  <c:v>1</c:v>
                </c:pt>
                <c:pt idx="296">
                  <c:v>1</c:v>
                </c:pt>
                <c:pt idx="297">
                  <c:v>1</c:v>
                </c:pt>
                <c:pt idx="298">
                  <c:v>1</c:v>
                </c:pt>
                <c:pt idx="299">
                  <c:v>1</c:v>
                </c:pt>
                <c:pt idx="300">
                  <c:v>1</c:v>
                </c:pt>
                <c:pt idx="301">
                  <c:v>1</c:v>
                </c:pt>
                <c:pt idx="302">
                  <c:v>1</c:v>
                </c:pt>
                <c:pt idx="303">
                  <c:v>1</c:v>
                </c:pt>
                <c:pt idx="304">
                  <c:v>1</c:v>
                </c:pt>
                <c:pt idx="305">
                  <c:v>1</c:v>
                </c:pt>
                <c:pt idx="306">
                  <c:v>1</c:v>
                </c:pt>
                <c:pt idx="307">
                  <c:v>1</c:v>
                </c:pt>
                <c:pt idx="308">
                  <c:v>1</c:v>
                </c:pt>
                <c:pt idx="309">
                  <c:v>1</c:v>
                </c:pt>
                <c:pt idx="310">
                  <c:v>1</c:v>
                </c:pt>
                <c:pt idx="311">
                  <c:v>1</c:v>
                </c:pt>
                <c:pt idx="312">
                  <c:v>1</c:v>
                </c:pt>
                <c:pt idx="313">
                  <c:v>1</c:v>
                </c:pt>
                <c:pt idx="314">
                  <c:v>1</c:v>
                </c:pt>
                <c:pt idx="315">
                  <c:v>1</c:v>
                </c:pt>
                <c:pt idx="316">
                  <c:v>1</c:v>
                </c:pt>
                <c:pt idx="317">
                  <c:v>1</c:v>
                </c:pt>
                <c:pt idx="318">
                  <c:v>1</c:v>
                </c:pt>
                <c:pt idx="319">
                  <c:v>1</c:v>
                </c:pt>
                <c:pt idx="320">
                  <c:v>1</c:v>
                </c:pt>
                <c:pt idx="321">
                  <c:v>1</c:v>
                </c:pt>
                <c:pt idx="322">
                  <c:v>1</c:v>
                </c:pt>
                <c:pt idx="323">
                  <c:v>1</c:v>
                </c:pt>
                <c:pt idx="324">
                  <c:v>1</c:v>
                </c:pt>
                <c:pt idx="325">
                  <c:v>1</c:v>
                </c:pt>
                <c:pt idx="326">
                  <c:v>1</c:v>
                </c:pt>
                <c:pt idx="327">
                  <c:v>1</c:v>
                </c:pt>
                <c:pt idx="328">
                  <c:v>1</c:v>
                </c:pt>
                <c:pt idx="329">
                  <c:v>1</c:v>
                </c:pt>
                <c:pt idx="330">
                  <c:v>1</c:v>
                </c:pt>
                <c:pt idx="331">
                  <c:v>1</c:v>
                </c:pt>
                <c:pt idx="332">
                  <c:v>1</c:v>
                </c:pt>
                <c:pt idx="333">
                  <c:v>1</c:v>
                </c:pt>
                <c:pt idx="334">
                  <c:v>1</c:v>
                </c:pt>
                <c:pt idx="335">
                  <c:v>1</c:v>
                </c:pt>
                <c:pt idx="336">
                  <c:v>1</c:v>
                </c:pt>
                <c:pt idx="337">
                  <c:v>1</c:v>
                </c:pt>
                <c:pt idx="338">
                  <c:v>1</c:v>
                </c:pt>
                <c:pt idx="339">
                  <c:v>1</c:v>
                </c:pt>
                <c:pt idx="340">
                  <c:v>1</c:v>
                </c:pt>
                <c:pt idx="341">
                  <c:v>1</c:v>
                </c:pt>
                <c:pt idx="342">
                  <c:v>1</c:v>
                </c:pt>
                <c:pt idx="343">
                  <c:v>1</c:v>
                </c:pt>
                <c:pt idx="344">
                  <c:v>1</c:v>
                </c:pt>
                <c:pt idx="345">
                  <c:v>1</c:v>
                </c:pt>
                <c:pt idx="346">
                  <c:v>1</c:v>
                </c:pt>
                <c:pt idx="347">
                  <c:v>1</c:v>
                </c:pt>
                <c:pt idx="348">
                  <c:v>1</c:v>
                </c:pt>
                <c:pt idx="349">
                  <c:v>1</c:v>
                </c:pt>
                <c:pt idx="350">
                  <c:v>1</c:v>
                </c:pt>
                <c:pt idx="351">
                  <c:v>1</c:v>
                </c:pt>
                <c:pt idx="352">
                  <c:v>1</c:v>
                </c:pt>
                <c:pt idx="353">
                  <c:v>1</c:v>
                </c:pt>
                <c:pt idx="354">
                  <c:v>1</c:v>
                </c:pt>
                <c:pt idx="355">
                  <c:v>1</c:v>
                </c:pt>
                <c:pt idx="356">
                  <c:v>1</c:v>
                </c:pt>
                <c:pt idx="357">
                  <c:v>1</c:v>
                </c:pt>
                <c:pt idx="358">
                  <c:v>1</c:v>
                </c:pt>
                <c:pt idx="359">
                  <c:v>1</c:v>
                </c:pt>
                <c:pt idx="360">
                  <c:v>1</c:v>
                </c:pt>
                <c:pt idx="361">
                  <c:v>1</c:v>
                </c:pt>
                <c:pt idx="362">
                  <c:v>1</c:v>
                </c:pt>
                <c:pt idx="363">
                  <c:v>1</c:v>
                </c:pt>
                <c:pt idx="364">
                  <c:v>1</c:v>
                </c:pt>
                <c:pt idx="365">
                  <c:v>1</c:v>
                </c:pt>
                <c:pt idx="366">
                  <c:v>1</c:v>
                </c:pt>
                <c:pt idx="367">
                  <c:v>1</c:v>
                </c:pt>
                <c:pt idx="368">
                  <c:v>1</c:v>
                </c:pt>
                <c:pt idx="369">
                  <c:v>1</c:v>
                </c:pt>
                <c:pt idx="370">
                  <c:v>1</c:v>
                </c:pt>
                <c:pt idx="371">
                  <c:v>1</c:v>
                </c:pt>
                <c:pt idx="372">
                  <c:v>1</c:v>
                </c:pt>
                <c:pt idx="373">
                  <c:v>1</c:v>
                </c:pt>
                <c:pt idx="374">
                  <c:v>1</c:v>
                </c:pt>
                <c:pt idx="375">
                  <c:v>1</c:v>
                </c:pt>
                <c:pt idx="376">
                  <c:v>1</c:v>
                </c:pt>
                <c:pt idx="377">
                  <c:v>1</c:v>
                </c:pt>
                <c:pt idx="378">
                  <c:v>1</c:v>
                </c:pt>
                <c:pt idx="379">
                  <c:v>1</c:v>
                </c:pt>
                <c:pt idx="380">
                  <c:v>1</c:v>
                </c:pt>
                <c:pt idx="381">
                  <c:v>1</c:v>
                </c:pt>
                <c:pt idx="382">
                  <c:v>1</c:v>
                </c:pt>
                <c:pt idx="383">
                  <c:v>1</c:v>
                </c:pt>
                <c:pt idx="384">
                  <c:v>1</c:v>
                </c:pt>
                <c:pt idx="385">
                  <c:v>1</c:v>
                </c:pt>
                <c:pt idx="386">
                  <c:v>1</c:v>
                </c:pt>
                <c:pt idx="387">
                  <c:v>1</c:v>
                </c:pt>
                <c:pt idx="388">
                  <c:v>1</c:v>
                </c:pt>
                <c:pt idx="389">
                  <c:v>1</c:v>
                </c:pt>
                <c:pt idx="390">
                  <c:v>1</c:v>
                </c:pt>
                <c:pt idx="391">
                  <c:v>0.99999999999999989</c:v>
                </c:pt>
                <c:pt idx="392">
                  <c:v>0.99999999999999978</c:v>
                </c:pt>
                <c:pt idx="393">
                  <c:v>0.999999999999999</c:v>
                </c:pt>
                <c:pt idx="394">
                  <c:v>0.99999999999999645</c:v>
                </c:pt>
                <c:pt idx="395">
                  <c:v>0.99999999999998768</c:v>
                </c:pt>
                <c:pt idx="396">
                  <c:v>0.99999999999995903</c:v>
                </c:pt>
                <c:pt idx="397">
                  <c:v>0.99999999999987021</c:v>
                </c:pt>
                <c:pt idx="398">
                  <c:v>0.99999999999960565</c:v>
                </c:pt>
                <c:pt idx="399">
                  <c:v>0.99999999999885036</c:v>
                </c:pt>
                <c:pt idx="400">
                  <c:v>0.99999999999677713</c:v>
                </c:pt>
                <c:pt idx="401">
                  <c:v>0.99999999999130351</c:v>
                </c:pt>
                <c:pt idx="402">
                  <c:v>0.99999999997737399</c:v>
                </c:pt>
                <c:pt idx="403">
                  <c:v>0.99999999994317013</c:v>
                </c:pt>
                <c:pt idx="404">
                  <c:v>0.99999999986201948</c:v>
                </c:pt>
                <c:pt idx="405">
                  <c:v>0.9999999996757909</c:v>
                </c:pt>
                <c:pt idx="406">
                  <c:v>0.99999999926188476</c:v>
                </c:pt>
                <c:pt idx="407">
                  <c:v>0.99999999836963305</c:v>
                </c:pt>
                <c:pt idx="408">
                  <c:v>0.99999999650305293</c:v>
                </c:pt>
                <c:pt idx="409">
                  <c:v>0.99999999270624684</c:v>
                </c:pt>
                <c:pt idx="410">
                  <c:v>0.9999999851951169</c:v>
                </c:pt>
                <c:pt idx="411">
                  <c:v>0.99999997072720992</c:v>
                </c:pt>
                <c:pt idx="412">
                  <c:v>0.99999994355941146</c:v>
                </c:pt>
                <c:pt idx="413">
                  <c:v>0.99999989378033105</c:v>
                </c:pt>
                <c:pt idx="414">
                  <c:v>0.9999998047300227</c:v>
                </c:pt>
                <c:pt idx="415">
                  <c:v>0.9999996489630727</c:v>
                </c:pt>
                <c:pt idx="416">
                  <c:v>0.99999938251428178</c:v>
                </c:pt>
                <c:pt idx="417">
                  <c:v>0.99999893621258185</c:v>
                </c:pt>
                <c:pt idx="418">
                  <c:v>0.99999820410172335</c:v>
                </c:pt>
                <c:pt idx="419">
                  <c:v>0.99999702629845477</c:v>
                </c:pt>
                <c:pt idx="420">
                  <c:v>0.99999516666567723</c:v>
                </c:pt>
                <c:pt idx="421">
                  <c:v>0.99999228402684737</c:v>
                </c:pt>
                <c:pt idx="422">
                  <c:v>0.99998789348006567</c:v>
                </c:pt>
                <c:pt idx="423">
                  <c:v>0.99998131838404436</c:v>
                </c:pt>
                <c:pt idx="424">
                  <c:v>0.99997163173285508</c:v>
                </c:pt>
                <c:pt idx="425">
                  <c:v>0.99995758512495925</c:v>
                </c:pt>
                <c:pt idx="426">
                  <c:v>0.99993752362311195</c:v>
                </c:pt>
                <c:pt idx="427">
                  <c:v>0.99990928338011598</c:v>
                </c:pt>
                <c:pt idx="428">
                  <c:v>0.99987009485362666</c:v>
                </c:pt>
                <c:pt idx="429">
                  <c:v>1</c:v>
                </c:pt>
                <c:pt idx="430">
                  <c:v>1</c:v>
                </c:pt>
                <c:pt idx="431">
                  <c:v>1</c:v>
                </c:pt>
                <c:pt idx="432">
                  <c:v>1</c:v>
                </c:pt>
                <c:pt idx="433">
                  <c:v>1</c:v>
                </c:pt>
                <c:pt idx="434">
                  <c:v>1</c:v>
                </c:pt>
                <c:pt idx="435">
                  <c:v>1</c:v>
                </c:pt>
                <c:pt idx="436">
                  <c:v>1</c:v>
                </c:pt>
                <c:pt idx="437">
                  <c:v>1</c:v>
                </c:pt>
                <c:pt idx="438">
                  <c:v>1</c:v>
                </c:pt>
                <c:pt idx="439">
                  <c:v>1</c:v>
                </c:pt>
                <c:pt idx="440">
                  <c:v>1</c:v>
                </c:pt>
                <c:pt idx="441">
                  <c:v>1</c:v>
                </c:pt>
                <c:pt idx="442">
                  <c:v>1</c:v>
                </c:pt>
                <c:pt idx="443">
                  <c:v>1</c:v>
                </c:pt>
                <c:pt idx="444">
                  <c:v>1</c:v>
                </c:pt>
                <c:pt idx="445">
                  <c:v>0.99999999999999989</c:v>
                </c:pt>
                <c:pt idx="446">
                  <c:v>0.99999999999999967</c:v>
                </c:pt>
                <c:pt idx="447">
                  <c:v>0.99999999999999889</c:v>
                </c:pt>
                <c:pt idx="448">
                  <c:v>0.99999999999999623</c:v>
                </c:pt>
                <c:pt idx="449">
                  <c:v>0.99999999999998768</c:v>
                </c:pt>
                <c:pt idx="450">
                  <c:v>0.9999999999999607</c:v>
                </c:pt>
                <c:pt idx="451">
                  <c:v>0.99999999999987987</c:v>
                </c:pt>
                <c:pt idx="452">
                  <c:v>0.99999999999964617</c:v>
                </c:pt>
                <c:pt idx="453">
                  <c:v>0.99999999999899625</c:v>
                </c:pt>
                <c:pt idx="454">
                  <c:v>0.99999999999725275</c:v>
                </c:pt>
                <c:pt idx="455">
                  <c:v>0.99999999999273814</c:v>
                </c:pt>
                <c:pt idx="456">
                  <c:v>0.99999999998144706</c:v>
                </c:pt>
                <c:pt idx="457">
                  <c:v>0.99999999995410738</c:v>
                </c:pt>
                <c:pt idx="458">
                  <c:v>0.99999999988999311</c:v>
                </c:pt>
                <c:pt idx="459">
                  <c:v>0.99999999974429354</c:v>
                </c:pt>
                <c:pt idx="460">
                  <c:v>0.99999999942292406</c:v>
                </c:pt>
                <c:pt idx="461">
                  <c:v>0.99999999873472256</c:v>
                </c:pt>
                <c:pt idx="462">
                  <c:v>0.99999999730189237</c:v>
                </c:pt>
                <c:pt idx="463">
                  <c:v>0.99999999439829357</c:v>
                </c:pt>
                <c:pt idx="464">
                  <c:v>0.99999998867014384</c:v>
                </c:pt>
                <c:pt idx="465">
                  <c:v>0.99999997764694493</c:v>
                </c:pt>
                <c:pt idx="466">
                  <c:v>0.99999995695697041</c:v>
                </c:pt>
                <c:pt idx="467">
                  <c:v>0.99999991904113028</c:v>
                </c:pt>
                <c:pt idx="468">
                  <c:v>0.99999985114077927</c:v>
                </c:pt>
                <c:pt idx="469">
                  <c:v>0.99999973223923222</c:v>
                </c:pt>
                <c:pt idx="470">
                  <c:v>0.99999952851207696</c:v>
                </c:pt>
                <c:pt idx="471">
                  <c:v>0.99999918651759079</c:v>
                </c:pt>
                <c:pt idx="472">
                  <c:v>0.99999862375378312</c:v>
                </c:pt>
                <c:pt idx="473">
                  <c:v>0.99999771568002394</c:v>
                </c:pt>
                <c:pt idx="474">
                  <c:v>0.99999627781655842</c:v>
                </c:pt>
                <c:pt idx="475">
                  <c:v>0.99999404213787468</c:v>
                </c:pt>
                <c:pt idx="476">
                  <c:v>0.99999062618347212</c:v>
                </c:pt>
                <c:pt idx="477">
                  <c:v>0.99998549530860059</c:v>
                </c:pt>
                <c:pt idx="478">
                  <c:v>0.99997791098324074</c:v>
                </c:pt>
                <c:pt idx="479">
                  <c:v>0.99996687650094707</c:v>
                </c:pt>
                <c:pt idx="480">
                  <c:v>0.99995106484630147</c:v>
                </c:pt>
                <c:pt idx="481">
                  <c:v>0.99992874184611003</c:v>
                </c:pt>
                <c:pt idx="482">
                  <c:v>0.99989766633725452</c:v>
                </c:pt>
                <c:pt idx="483">
                  <c:v>0.99985499531860544</c:v>
                </c:pt>
                <c:pt idx="484">
                  <c:v>0.99979717090794429</c:v>
                </c:pt>
                <c:pt idx="485">
                  <c:v>0.99971980909822877</c:v>
                </c:pt>
                <c:pt idx="486">
                  <c:v>0.99961755287805276</c:v>
                </c:pt>
                <c:pt idx="487">
                  <c:v>0.99948399294136148</c:v>
                </c:pt>
                <c:pt idx="488">
                  <c:v>0.99931152997475758</c:v>
                </c:pt>
                <c:pt idx="489">
                  <c:v>0.99909125367594342</c:v>
                </c:pt>
                <c:pt idx="490">
                  <c:v>0.9988129089125487</c:v>
                </c:pt>
                <c:pt idx="491">
                  <c:v>0.99846476857753808</c:v>
                </c:pt>
                <c:pt idx="492">
                  <c:v>0.99803360743147618</c:v>
                </c:pt>
                <c:pt idx="493">
                  <c:v>0.99750474449252458</c:v>
                </c:pt>
                <c:pt idx="494">
                  <c:v>0.9968619088869205</c:v>
                </c:pt>
                <c:pt idx="495">
                  <c:v>0.99608731816991736</c:v>
                </c:pt>
                <c:pt idx="496">
                  <c:v>0.99516204603178726</c:v>
                </c:pt>
                <c:pt idx="497">
                  <c:v>0.99406557517889493</c:v>
                </c:pt>
                <c:pt idx="498">
                  <c:v>0.99277682578801862</c:v>
                </c:pt>
                <c:pt idx="499">
                  <c:v>0.99127345588121762</c:v>
                </c:pt>
                <c:pt idx="500">
                  <c:v>0.99002548436220794</c:v>
                </c:pt>
                <c:pt idx="501">
                  <c:v>0.87318060769331995</c:v>
                </c:pt>
                <c:pt idx="502">
                  <c:v>0.67028044280142662</c:v>
                </c:pt>
                <c:pt idx="503">
                  <c:v>0.48983792646315849</c:v>
                </c:pt>
                <c:pt idx="504">
                  <c:v>0.27100353329152138</c:v>
                </c:pt>
                <c:pt idx="505">
                  <c:v>0.1685977638106757</c:v>
                </c:pt>
                <c:pt idx="506">
                  <c:v>7.9531460257059927E-2</c:v>
                </c:pt>
                <c:pt idx="507">
                  <c:v>5.3760332538933975E-2</c:v>
                </c:pt>
                <c:pt idx="508">
                  <c:v>3.6927858068470987E-2</c:v>
                </c:pt>
                <c:pt idx="509">
                  <c:v>3.0553281117242315E-2</c:v>
                </c:pt>
                <c:pt idx="510">
                  <c:v>2.6950473724448032E-2</c:v>
                </c:pt>
                <c:pt idx="511">
                  <c:v>2.4487078032708887E-2</c:v>
                </c:pt>
                <c:pt idx="512">
                  <c:v>2.1151598451362164E-2</c:v>
                </c:pt>
                <c:pt idx="513">
                  <c:v>1.8872651762647297E-2</c:v>
                </c:pt>
                <c:pt idx="514">
                  <c:v>1.6827203435114457E-2</c:v>
                </c:pt>
                <c:pt idx="515">
                  <c:v>1.537385381347034E-2</c:v>
                </c:pt>
                <c:pt idx="516">
                  <c:v>1.35016353498153E-2</c:v>
                </c:pt>
                <c:pt idx="517">
                  <c:v>1.1655450286314983E-2</c:v>
                </c:pt>
                <c:pt idx="518">
                  <c:v>1.0836374480600153E-2</c:v>
                </c:pt>
                <c:pt idx="519">
                  <c:v>1.0451273159012731E-2</c:v>
                </c:pt>
                <c:pt idx="520">
                  <c:v>1.0283361563631854E-2</c:v>
                </c:pt>
                <c:pt idx="521">
                  <c:v>1.0270190821831227E-2</c:v>
                </c:pt>
                <c:pt idx="522">
                  <c:v>1.0444688927266688E-2</c:v>
                </c:pt>
                <c:pt idx="523">
                  <c:v>1.1050254897163048E-2</c:v>
                </c:pt>
                <c:pt idx="524">
                  <c:v>1.1668602593898014E-2</c:v>
                </c:pt>
              </c:numCache>
            </c:numRef>
          </c:yVal>
          <c:smooth val="0"/>
          <c:extLst>
            <c:ext xmlns:c16="http://schemas.microsoft.com/office/drawing/2014/chart" uri="{C3380CC4-5D6E-409C-BE32-E72D297353CC}">
              <c16:uniqueId val="{00000002-011B-4C22-B954-F7D276B88545}"/>
            </c:ext>
          </c:extLst>
        </c:ser>
        <c:dLbls>
          <c:showLegendKey val="0"/>
          <c:showVal val="0"/>
          <c:showCatName val="0"/>
          <c:showSerName val="0"/>
          <c:showPercent val="0"/>
          <c:showBubbleSize val="0"/>
        </c:dLbls>
        <c:axId val="56939648"/>
        <c:axId val="56941568"/>
      </c:scatterChart>
      <c:valAx>
        <c:axId val="56939648"/>
        <c:scaling>
          <c:logBase val="10"/>
          <c:orientation val="minMax"/>
          <c:max val="1000"/>
          <c:min val="0.1"/>
        </c:scaling>
        <c:delete val="0"/>
        <c:axPos val="b"/>
        <c:title>
          <c:tx>
            <c:rich>
              <a:bodyPr/>
              <a:lstStyle/>
              <a:p>
                <a:pPr>
                  <a:defRPr/>
                </a:pPr>
                <a:r>
                  <a:rPr lang="en-US" dirty="0"/>
                  <a:t>Photon Energy (</a:t>
                </a:r>
                <a:r>
                  <a:rPr lang="en-US" dirty="0" err="1"/>
                  <a:t>keV</a:t>
                </a:r>
                <a:r>
                  <a:rPr lang="en-US" dirty="0"/>
                  <a:t>)</a:t>
                </a:r>
              </a:p>
            </c:rich>
          </c:tx>
          <c:overlay val="0"/>
        </c:title>
        <c:numFmt formatCode="General" sourceLinked="1"/>
        <c:majorTickMark val="out"/>
        <c:minorTickMark val="none"/>
        <c:tickLblPos val="nextTo"/>
        <c:spPr>
          <a:ln>
            <a:solidFill>
              <a:schemeClr val="tx1"/>
            </a:solidFill>
          </a:ln>
        </c:spPr>
        <c:txPr>
          <a:bodyPr/>
          <a:lstStyle/>
          <a:p>
            <a:pPr>
              <a:defRPr b="1"/>
            </a:pPr>
            <a:endParaRPr lang="en-US"/>
          </a:p>
        </c:txPr>
        <c:crossAx val="56941568"/>
        <c:crossesAt val="1.0000000000000002E-3"/>
        <c:crossBetween val="midCat"/>
      </c:valAx>
      <c:valAx>
        <c:axId val="56941568"/>
        <c:scaling>
          <c:orientation val="minMax"/>
          <c:max val="1"/>
          <c:min val="0"/>
        </c:scaling>
        <c:delete val="0"/>
        <c:axPos val="l"/>
        <c:title>
          <c:tx>
            <c:rich>
              <a:bodyPr rot="-5400000" vert="horz"/>
              <a:lstStyle/>
              <a:p>
                <a:pPr>
                  <a:defRPr/>
                </a:pPr>
                <a:r>
                  <a:rPr lang="en-US" dirty="0"/>
                  <a:t>Quantum Efficiency</a:t>
                </a:r>
              </a:p>
            </c:rich>
          </c:tx>
          <c:overlay val="0"/>
        </c:title>
        <c:numFmt formatCode="0%" sourceLinked="0"/>
        <c:majorTickMark val="out"/>
        <c:minorTickMark val="none"/>
        <c:tickLblPos val="nextTo"/>
        <c:spPr>
          <a:ln>
            <a:solidFill>
              <a:schemeClr val="tx1"/>
            </a:solidFill>
          </a:ln>
        </c:spPr>
        <c:txPr>
          <a:bodyPr/>
          <a:lstStyle/>
          <a:p>
            <a:pPr>
              <a:defRPr b="1"/>
            </a:pPr>
            <a:endParaRPr lang="en-US"/>
          </a:p>
        </c:txPr>
        <c:crossAx val="56939648"/>
        <c:crossesAt val="0.1"/>
        <c:crossBetween val="midCat"/>
        <c:majorUnit val="0.2"/>
      </c:valAx>
      <c:spPr>
        <a:ln w="19050">
          <a:solidFill>
            <a:schemeClr val="tx1"/>
          </a:solidFill>
        </a:ln>
        <a:effectLst>
          <a:outerShdw blurRad="50800" dist="38100" dir="2700000" algn="tl" rotWithShape="0">
            <a:prstClr val="black">
              <a:alpha val="40000"/>
            </a:prstClr>
          </a:outerShdw>
        </a:effectLst>
      </c:spPr>
    </c:plotArea>
    <c:plotVisOnly val="1"/>
    <c:dispBlanksAs val="gap"/>
    <c:showDLblsOverMax val="0"/>
  </c:chart>
  <c:txPr>
    <a:bodyPr/>
    <a:lstStyle/>
    <a:p>
      <a:pPr>
        <a:defRPr sz="12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tx>
            <c:v>Ge</c:v>
          </c:tx>
          <c:spPr>
            <a:ln w="19050">
              <a:solidFill>
                <a:srgbClr val="C00000"/>
              </a:solidFill>
            </a:ln>
          </c:spPr>
          <c:marker>
            <c:symbol val="none"/>
          </c:marker>
          <c:xVal>
            <c:numRef>
              <c:f>Ge!$I$5:$I$33</c:f>
              <c:numCache>
                <c:formatCode>General</c:formatCode>
                <c:ptCount val="29"/>
                <c:pt idx="0">
                  <c:v>400</c:v>
                </c:pt>
                <c:pt idx="1">
                  <c:v>450</c:v>
                </c:pt>
                <c:pt idx="2">
                  <c:v>500</c:v>
                </c:pt>
                <c:pt idx="3">
                  <c:v>550</c:v>
                </c:pt>
                <c:pt idx="4">
                  <c:v>600</c:v>
                </c:pt>
                <c:pt idx="5">
                  <c:v>650</c:v>
                </c:pt>
                <c:pt idx="6">
                  <c:v>700</c:v>
                </c:pt>
                <c:pt idx="7">
                  <c:v>750</c:v>
                </c:pt>
                <c:pt idx="8">
                  <c:v>800</c:v>
                </c:pt>
                <c:pt idx="9">
                  <c:v>850</c:v>
                </c:pt>
                <c:pt idx="10">
                  <c:v>900</c:v>
                </c:pt>
                <c:pt idx="11">
                  <c:v>950</c:v>
                </c:pt>
                <c:pt idx="12">
                  <c:v>1000</c:v>
                </c:pt>
                <c:pt idx="13">
                  <c:v>1050</c:v>
                </c:pt>
                <c:pt idx="14">
                  <c:v>1100</c:v>
                </c:pt>
                <c:pt idx="15">
                  <c:v>1150</c:v>
                </c:pt>
                <c:pt idx="16">
                  <c:v>1200</c:v>
                </c:pt>
                <c:pt idx="17">
                  <c:v>1250</c:v>
                </c:pt>
                <c:pt idx="18">
                  <c:v>1300</c:v>
                </c:pt>
                <c:pt idx="19">
                  <c:v>1350</c:v>
                </c:pt>
                <c:pt idx="20">
                  <c:v>1400</c:v>
                </c:pt>
                <c:pt idx="21">
                  <c:v>1450</c:v>
                </c:pt>
                <c:pt idx="22">
                  <c:v>1500</c:v>
                </c:pt>
                <c:pt idx="23">
                  <c:v>1550</c:v>
                </c:pt>
                <c:pt idx="24">
                  <c:v>1600</c:v>
                </c:pt>
                <c:pt idx="25">
                  <c:v>1650</c:v>
                </c:pt>
                <c:pt idx="26">
                  <c:v>1700</c:v>
                </c:pt>
                <c:pt idx="27">
                  <c:v>1750</c:v>
                </c:pt>
                <c:pt idx="28">
                  <c:v>1800</c:v>
                </c:pt>
              </c:numCache>
            </c:numRef>
          </c:xVal>
          <c:yVal>
            <c:numRef>
              <c:f>Ge!$L$5:$L$33</c:f>
              <c:numCache>
                <c:formatCode>0.00</c:formatCode>
                <c:ptCount val="29"/>
                <c:pt idx="0">
                  <c:v>0.28500000000000003</c:v>
                </c:pt>
                <c:pt idx="1">
                  <c:v>0.5</c:v>
                </c:pt>
                <c:pt idx="2">
                  <c:v>0.58499999999999996</c:v>
                </c:pt>
                <c:pt idx="3">
                  <c:v>0.66</c:v>
                </c:pt>
                <c:pt idx="4">
                  <c:v>0.74</c:v>
                </c:pt>
                <c:pt idx="5">
                  <c:v>0.82499999999999996</c:v>
                </c:pt>
                <c:pt idx="6">
                  <c:v>0.8600000000000001</c:v>
                </c:pt>
                <c:pt idx="7">
                  <c:v>0.87000000000000011</c:v>
                </c:pt>
                <c:pt idx="8">
                  <c:v>0.87624999999999997</c:v>
                </c:pt>
                <c:pt idx="9">
                  <c:v>0.88749999999999996</c:v>
                </c:pt>
                <c:pt idx="10">
                  <c:v>0.88624999999999998</c:v>
                </c:pt>
                <c:pt idx="11">
                  <c:v>0.88624999999999998</c:v>
                </c:pt>
                <c:pt idx="12">
                  <c:v>0.88250000000000006</c:v>
                </c:pt>
                <c:pt idx="13">
                  <c:v>0.88</c:v>
                </c:pt>
                <c:pt idx="14">
                  <c:v>0.87</c:v>
                </c:pt>
                <c:pt idx="15">
                  <c:v>0.86749999999999994</c:v>
                </c:pt>
                <c:pt idx="16">
                  <c:v>0.86</c:v>
                </c:pt>
                <c:pt idx="17">
                  <c:v>0.84875</c:v>
                </c:pt>
                <c:pt idx="18">
                  <c:v>0.83499999999999952</c:v>
                </c:pt>
                <c:pt idx="19">
                  <c:v>0.83499999999999808</c:v>
                </c:pt>
                <c:pt idx="20">
                  <c:v>0.82999999999997287</c:v>
                </c:pt>
                <c:pt idx="21">
                  <c:v>0.8099999999997991</c:v>
                </c:pt>
                <c:pt idx="22">
                  <c:v>0.80499998773986625</c:v>
                </c:pt>
                <c:pt idx="23">
                  <c:v>0.72999959310503038</c:v>
                </c:pt>
                <c:pt idx="24">
                  <c:v>0.50433442442932952</c:v>
                </c:pt>
                <c:pt idx="25">
                  <c:v>0.15131244857198461</c:v>
                </c:pt>
                <c:pt idx="26">
                  <c:v>7.9468789976250079E-2</c:v>
                </c:pt>
                <c:pt idx="27">
                  <c:v>4.3717580496562443E-2</c:v>
                </c:pt>
                <c:pt idx="28">
                  <c:v>1.9252967049589887E-2</c:v>
                </c:pt>
              </c:numCache>
            </c:numRef>
          </c:yVal>
          <c:smooth val="1"/>
          <c:extLst>
            <c:ext xmlns:c16="http://schemas.microsoft.com/office/drawing/2014/chart" uri="{C3380CC4-5D6E-409C-BE32-E72D297353CC}">
              <c16:uniqueId val="{00000000-0287-4422-8403-B7EF71DEB07C}"/>
            </c:ext>
          </c:extLst>
        </c:ser>
        <c:ser>
          <c:idx val="1"/>
          <c:order val="1"/>
          <c:tx>
            <c:v>Si</c:v>
          </c:tx>
          <c:spPr>
            <a:ln w="19050">
              <a:solidFill>
                <a:schemeClr val="accent4"/>
              </a:solidFill>
            </a:ln>
          </c:spPr>
          <c:marker>
            <c:symbol val="none"/>
          </c:marker>
          <c:xVal>
            <c:numRef>
              <c:f>'LL Si'!$B$3:$B$18</c:f>
              <c:numCache>
                <c:formatCode>General</c:formatCode>
                <c:ptCount val="16"/>
                <c:pt idx="0">
                  <c:v>368</c:v>
                </c:pt>
                <c:pt idx="1">
                  <c:v>378</c:v>
                </c:pt>
                <c:pt idx="2">
                  <c:v>388</c:v>
                </c:pt>
                <c:pt idx="3">
                  <c:v>400</c:v>
                </c:pt>
                <c:pt idx="4">
                  <c:v>450</c:v>
                </c:pt>
                <c:pt idx="5">
                  <c:v>500</c:v>
                </c:pt>
                <c:pt idx="6">
                  <c:v>550</c:v>
                </c:pt>
                <c:pt idx="7">
                  <c:v>600</c:v>
                </c:pt>
                <c:pt idx="8">
                  <c:v>650</c:v>
                </c:pt>
                <c:pt idx="9">
                  <c:v>700</c:v>
                </c:pt>
                <c:pt idx="10">
                  <c:v>750</c:v>
                </c:pt>
                <c:pt idx="11">
                  <c:v>800</c:v>
                </c:pt>
                <c:pt idx="12">
                  <c:v>850</c:v>
                </c:pt>
                <c:pt idx="13">
                  <c:v>900</c:v>
                </c:pt>
                <c:pt idx="14">
                  <c:v>950</c:v>
                </c:pt>
                <c:pt idx="15">
                  <c:v>1000</c:v>
                </c:pt>
              </c:numCache>
            </c:numRef>
          </c:xVal>
          <c:yVal>
            <c:numRef>
              <c:f>'LL Si'!$C$3:$C$18</c:f>
              <c:numCache>
                <c:formatCode>General</c:formatCode>
                <c:ptCount val="16"/>
                <c:pt idx="0">
                  <c:v>0.22</c:v>
                </c:pt>
                <c:pt idx="1">
                  <c:v>0.315</c:v>
                </c:pt>
                <c:pt idx="2">
                  <c:v>0.45</c:v>
                </c:pt>
                <c:pt idx="3">
                  <c:v>0.57999999999999996</c:v>
                </c:pt>
                <c:pt idx="4">
                  <c:v>0.84499999999999997</c:v>
                </c:pt>
                <c:pt idx="5">
                  <c:v>0.89</c:v>
                </c:pt>
                <c:pt idx="6">
                  <c:v>0.9</c:v>
                </c:pt>
                <c:pt idx="7">
                  <c:v>0.92</c:v>
                </c:pt>
                <c:pt idx="8">
                  <c:v>0.94</c:v>
                </c:pt>
                <c:pt idx="9">
                  <c:v>0.96</c:v>
                </c:pt>
                <c:pt idx="10">
                  <c:v>0.95</c:v>
                </c:pt>
                <c:pt idx="11">
                  <c:v>0.9</c:v>
                </c:pt>
                <c:pt idx="12">
                  <c:v>0.79</c:v>
                </c:pt>
                <c:pt idx="13">
                  <c:v>0.62</c:v>
                </c:pt>
                <c:pt idx="14">
                  <c:v>0.35</c:v>
                </c:pt>
                <c:pt idx="15">
                  <c:v>0.15</c:v>
                </c:pt>
              </c:numCache>
            </c:numRef>
          </c:yVal>
          <c:smooth val="1"/>
          <c:extLst>
            <c:ext xmlns:c16="http://schemas.microsoft.com/office/drawing/2014/chart" uri="{C3380CC4-5D6E-409C-BE32-E72D297353CC}">
              <c16:uniqueId val="{00000001-0287-4422-8403-B7EF71DEB07C}"/>
            </c:ext>
          </c:extLst>
        </c:ser>
        <c:ser>
          <c:idx val="2"/>
          <c:order val="2"/>
          <c:tx>
            <c:v>InGaAs</c:v>
          </c:tx>
          <c:spPr>
            <a:ln w="19050">
              <a:solidFill>
                <a:schemeClr val="accent6"/>
              </a:solidFill>
            </a:ln>
          </c:spPr>
          <c:marker>
            <c:symbol val="none"/>
          </c:marker>
          <c:xVal>
            <c:numRef>
              <c:f>InGaAs!$D$4:$D$28</c:f>
              <c:numCache>
                <c:formatCode>General</c:formatCode>
                <c:ptCount val="25"/>
                <c:pt idx="0">
                  <c:v>800</c:v>
                </c:pt>
                <c:pt idx="1">
                  <c:v>850</c:v>
                </c:pt>
                <c:pt idx="2">
                  <c:v>900</c:v>
                </c:pt>
                <c:pt idx="3">
                  <c:v>930</c:v>
                </c:pt>
                <c:pt idx="4">
                  <c:v>950</c:v>
                </c:pt>
                <c:pt idx="5">
                  <c:v>976.5</c:v>
                </c:pt>
                <c:pt idx="6">
                  <c:v>1000</c:v>
                </c:pt>
                <c:pt idx="7">
                  <c:v>1050</c:v>
                </c:pt>
                <c:pt idx="8">
                  <c:v>1100</c:v>
                </c:pt>
                <c:pt idx="9">
                  <c:v>1150</c:v>
                </c:pt>
                <c:pt idx="10">
                  <c:v>1200</c:v>
                </c:pt>
                <c:pt idx="11">
                  <c:v>1250</c:v>
                </c:pt>
                <c:pt idx="12">
                  <c:v>1300</c:v>
                </c:pt>
                <c:pt idx="13">
                  <c:v>1350</c:v>
                </c:pt>
                <c:pt idx="14">
                  <c:v>1400</c:v>
                </c:pt>
                <c:pt idx="15">
                  <c:v>1450</c:v>
                </c:pt>
                <c:pt idx="16">
                  <c:v>1500</c:v>
                </c:pt>
                <c:pt idx="17">
                  <c:v>1550</c:v>
                </c:pt>
                <c:pt idx="18">
                  <c:v>1600</c:v>
                </c:pt>
                <c:pt idx="19">
                  <c:v>1620</c:v>
                </c:pt>
                <c:pt idx="20">
                  <c:v>1645</c:v>
                </c:pt>
                <c:pt idx="21">
                  <c:v>1685</c:v>
                </c:pt>
                <c:pt idx="22">
                  <c:v>1700</c:v>
                </c:pt>
                <c:pt idx="23">
                  <c:v>1750</c:v>
                </c:pt>
                <c:pt idx="24">
                  <c:v>1800</c:v>
                </c:pt>
              </c:numCache>
            </c:numRef>
          </c:xVal>
          <c:yVal>
            <c:numRef>
              <c:f>InGaAs!$E$4:$E$28</c:f>
              <c:numCache>
                <c:formatCode>General</c:formatCode>
                <c:ptCount val="25"/>
                <c:pt idx="0">
                  <c:v>2.0731707317073172E-2</c:v>
                </c:pt>
                <c:pt idx="1">
                  <c:v>4.1463414634146344E-2</c:v>
                </c:pt>
                <c:pt idx="2">
                  <c:v>7.2560975609756106E-2</c:v>
                </c:pt>
                <c:pt idx="3">
                  <c:v>0.25914634146341464</c:v>
                </c:pt>
                <c:pt idx="4">
                  <c:v>0.51829268292682928</c:v>
                </c:pt>
                <c:pt idx="5">
                  <c:v>0.61158536585365852</c:v>
                </c:pt>
                <c:pt idx="6">
                  <c:v>0.70487804878048788</c:v>
                </c:pt>
                <c:pt idx="7">
                  <c:v>0.75670731707317074</c:v>
                </c:pt>
                <c:pt idx="8">
                  <c:v>0.79817073170731712</c:v>
                </c:pt>
                <c:pt idx="9">
                  <c:v>0.81890243902439031</c:v>
                </c:pt>
                <c:pt idx="10">
                  <c:v>0.8292682926829269</c:v>
                </c:pt>
                <c:pt idx="11">
                  <c:v>0.83963414634146349</c:v>
                </c:pt>
                <c:pt idx="12">
                  <c:v>0.85</c:v>
                </c:pt>
                <c:pt idx="13">
                  <c:v>0.85</c:v>
                </c:pt>
                <c:pt idx="14">
                  <c:v>0.83963414634146349</c:v>
                </c:pt>
                <c:pt idx="15">
                  <c:v>0.83445121951219525</c:v>
                </c:pt>
                <c:pt idx="16">
                  <c:v>0.8292682926829269</c:v>
                </c:pt>
                <c:pt idx="17">
                  <c:v>0.81890243902439031</c:v>
                </c:pt>
                <c:pt idx="18">
                  <c:v>0.79817073170731712</c:v>
                </c:pt>
                <c:pt idx="19">
                  <c:v>0.76707317073170733</c:v>
                </c:pt>
                <c:pt idx="20">
                  <c:v>0.51829268292682928</c:v>
                </c:pt>
                <c:pt idx="21">
                  <c:v>0.10365853658536586</c:v>
                </c:pt>
                <c:pt idx="22">
                  <c:v>5.7012195121951222E-2</c:v>
                </c:pt>
                <c:pt idx="23">
                  <c:v>2.0731707317073172E-2</c:v>
                </c:pt>
                <c:pt idx="24">
                  <c:v>1.0365853658536586E-2</c:v>
                </c:pt>
              </c:numCache>
            </c:numRef>
          </c:yVal>
          <c:smooth val="1"/>
          <c:extLst>
            <c:ext xmlns:c16="http://schemas.microsoft.com/office/drawing/2014/chart" uri="{C3380CC4-5D6E-409C-BE32-E72D297353CC}">
              <c16:uniqueId val="{00000002-0287-4422-8403-B7EF71DEB07C}"/>
            </c:ext>
          </c:extLst>
        </c:ser>
        <c:dLbls>
          <c:showLegendKey val="0"/>
          <c:showVal val="0"/>
          <c:showCatName val="0"/>
          <c:showSerName val="0"/>
          <c:showPercent val="0"/>
          <c:showBubbleSize val="0"/>
        </c:dLbls>
        <c:axId val="137019776"/>
        <c:axId val="137021696"/>
      </c:scatterChart>
      <c:valAx>
        <c:axId val="137019776"/>
        <c:scaling>
          <c:orientation val="minMax"/>
          <c:max val="1800"/>
          <c:min val="300"/>
        </c:scaling>
        <c:delete val="0"/>
        <c:axPos val="b"/>
        <c:title>
          <c:tx>
            <c:rich>
              <a:bodyPr/>
              <a:lstStyle/>
              <a:p>
                <a:pPr>
                  <a:defRPr/>
                </a:pPr>
                <a:r>
                  <a:rPr lang="en-US"/>
                  <a:t>Wavelength (nm)</a:t>
                </a:r>
              </a:p>
            </c:rich>
          </c:tx>
          <c:overlay val="0"/>
        </c:title>
        <c:numFmt formatCode="General" sourceLinked="1"/>
        <c:majorTickMark val="out"/>
        <c:minorTickMark val="none"/>
        <c:tickLblPos val="nextTo"/>
        <c:spPr>
          <a:ln>
            <a:solidFill>
              <a:schemeClr val="tx1"/>
            </a:solidFill>
          </a:ln>
        </c:spPr>
        <c:crossAx val="137021696"/>
        <c:crosses val="autoZero"/>
        <c:crossBetween val="midCat"/>
      </c:valAx>
      <c:valAx>
        <c:axId val="137021696"/>
        <c:scaling>
          <c:orientation val="minMax"/>
          <c:max val="1"/>
        </c:scaling>
        <c:delete val="0"/>
        <c:axPos val="l"/>
        <c:majorGridlines/>
        <c:title>
          <c:tx>
            <c:rich>
              <a:bodyPr rot="-5400000" vert="horz"/>
              <a:lstStyle/>
              <a:p>
                <a:pPr>
                  <a:defRPr/>
                </a:pPr>
                <a:r>
                  <a:rPr lang="en-US" dirty="0"/>
                  <a:t>Quantum Efficiency</a:t>
                </a:r>
              </a:p>
            </c:rich>
          </c:tx>
          <c:overlay val="0"/>
        </c:title>
        <c:numFmt formatCode="0%" sourceLinked="0"/>
        <c:majorTickMark val="out"/>
        <c:minorTickMark val="none"/>
        <c:tickLblPos val="nextTo"/>
        <c:spPr>
          <a:ln>
            <a:solidFill>
              <a:schemeClr val="tx1"/>
            </a:solidFill>
          </a:ln>
        </c:spPr>
        <c:crossAx val="137019776"/>
        <c:crosses val="autoZero"/>
        <c:crossBetween val="midCat"/>
        <c:majorUnit val="0.2"/>
      </c:valAx>
      <c:spPr>
        <a:ln w="19050">
          <a:solidFill>
            <a:schemeClr val="tx1"/>
          </a:solidFill>
        </a:ln>
        <a:effectLst>
          <a:outerShdw blurRad="50800" dist="38100" dir="2700000" algn="tl" rotWithShape="0">
            <a:prstClr val="black">
              <a:alpha val="40000"/>
            </a:prstClr>
          </a:outerShdw>
        </a:effectLst>
      </c:spPr>
    </c:plotArea>
    <c:plotVisOnly val="1"/>
    <c:dispBlanksAs val="gap"/>
    <c:showDLblsOverMax val="0"/>
  </c:chart>
  <c:txPr>
    <a:bodyPr/>
    <a:lstStyle/>
    <a:p>
      <a:pPr>
        <a:defRPr sz="12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2"/>
          <c:order val="0"/>
          <c:spPr>
            <a:ln w="25400" cap="rnd">
              <a:noFill/>
              <a:round/>
            </a:ln>
            <a:effectLst>
              <a:outerShdw blurRad="57150" dist="19050" dir="5400000" algn="ctr" rotWithShape="0">
                <a:srgbClr val="000000">
                  <a:alpha val="63000"/>
                </a:srgbClr>
              </a:outerShdw>
            </a:effectLst>
          </c:spPr>
          <c:marker>
            <c:symbol val="circle"/>
            <c:size val="6"/>
            <c:spPr>
              <a:gradFill rotWithShape="1">
                <a:gsLst>
                  <a:gs pos="0">
                    <a:srgbClr val="FF8B00"/>
                  </a:gs>
                  <a:gs pos="49000">
                    <a:srgbClr val="FF8B00"/>
                  </a:gs>
                  <a:gs pos="100000">
                    <a:srgbClr val="FF8B00"/>
                  </a:gs>
                </a:gsLst>
                <a:lin ang="5400000" scaled="0"/>
              </a:gradFill>
              <a:ln w="9525" cap="rnd">
                <a:solidFill>
                  <a:schemeClr val="accent3"/>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xVal>
            <c:numRef>
              <c:f>Sheet1!$V$13:$V$14</c:f>
              <c:numCache>
                <c:formatCode>General</c:formatCode>
                <c:ptCount val="2"/>
                <c:pt idx="0">
                  <c:v>10000</c:v>
                </c:pt>
                <c:pt idx="1">
                  <c:v>1000</c:v>
                </c:pt>
              </c:numCache>
            </c:numRef>
          </c:xVal>
          <c:yVal>
            <c:numRef>
              <c:f>Sheet1!$W$13:$W$14</c:f>
              <c:numCache>
                <c:formatCode>General</c:formatCode>
                <c:ptCount val="2"/>
                <c:pt idx="0">
                  <c:v>1</c:v>
                </c:pt>
                <c:pt idx="1">
                  <c:v>1</c:v>
                </c:pt>
              </c:numCache>
            </c:numRef>
          </c:yVal>
          <c:smooth val="0"/>
          <c:extLst>
            <c:ext xmlns:c16="http://schemas.microsoft.com/office/drawing/2014/chart" uri="{C3380CC4-5D6E-409C-BE32-E72D297353CC}">
              <c16:uniqueId val="{00000000-9F55-8242-8F90-CB14A4B40EDB}"/>
            </c:ext>
          </c:extLst>
        </c:ser>
        <c:ser>
          <c:idx val="3"/>
          <c:order val="1"/>
          <c:spPr>
            <a:ln w="25400" cap="rnd">
              <a:noFill/>
              <a:round/>
            </a:ln>
            <a:effectLst>
              <a:outerShdw blurRad="57150" dist="19050" dir="5400000" algn="ctr" rotWithShape="0">
                <a:srgbClr val="000000">
                  <a:alpha val="63000"/>
                </a:srgbClr>
              </a:outerShdw>
            </a:effectLst>
          </c:spPr>
          <c:marker>
            <c:symbol val="circle"/>
            <c:size val="6"/>
            <c:spPr>
              <a:gradFill rotWithShape="1">
                <a:gsLst>
                  <a:gs pos="0">
                    <a:schemeClr val="accent2"/>
                  </a:gs>
                  <a:gs pos="50000">
                    <a:schemeClr val="accent2"/>
                  </a:gs>
                  <a:gs pos="100000">
                    <a:schemeClr val="accent2"/>
                  </a:gs>
                </a:gsLst>
                <a:lin ang="5400000" scaled="0"/>
              </a:gradFill>
              <a:ln w="9525" cap="rnd">
                <a:solidFill>
                  <a:schemeClr val="accent4"/>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xVal>
            <c:numRef>
              <c:f>Sheet1!$V$9:$V$12</c:f>
              <c:numCache>
                <c:formatCode>General</c:formatCode>
                <c:ptCount val="4"/>
                <c:pt idx="0">
                  <c:v>3333.3333333333335</c:v>
                </c:pt>
                <c:pt idx="1">
                  <c:v>3333.3333333333335</c:v>
                </c:pt>
                <c:pt idx="2">
                  <c:v>3333.3333333333335</c:v>
                </c:pt>
                <c:pt idx="3">
                  <c:v>3333.3333333333335</c:v>
                </c:pt>
              </c:numCache>
            </c:numRef>
          </c:xVal>
          <c:yVal>
            <c:numRef>
              <c:f>Sheet1!$W$9:$W$12</c:f>
              <c:numCache>
                <c:formatCode>General</c:formatCode>
                <c:ptCount val="4"/>
                <c:pt idx="0">
                  <c:v>64</c:v>
                </c:pt>
                <c:pt idx="1">
                  <c:v>256</c:v>
                </c:pt>
                <c:pt idx="2">
                  <c:v>1024</c:v>
                </c:pt>
                <c:pt idx="3">
                  <c:v>49100</c:v>
                </c:pt>
              </c:numCache>
            </c:numRef>
          </c:yVal>
          <c:smooth val="0"/>
          <c:extLst>
            <c:ext xmlns:c16="http://schemas.microsoft.com/office/drawing/2014/chart" uri="{C3380CC4-5D6E-409C-BE32-E72D297353CC}">
              <c16:uniqueId val="{00000001-9F55-8242-8F90-CB14A4B40EDB}"/>
            </c:ext>
          </c:extLst>
        </c:ser>
        <c:ser>
          <c:idx val="0"/>
          <c:order val="2"/>
          <c:spPr>
            <a:ln w="25400" cap="rnd">
              <a:noFill/>
              <a:round/>
            </a:ln>
            <a:effectLst>
              <a:outerShdw blurRad="57150" dist="19050" dir="5400000" algn="ctr" rotWithShape="0">
                <a:srgbClr val="000000">
                  <a:alpha val="63000"/>
                </a:srgbClr>
              </a:outerShdw>
            </a:effectLst>
          </c:spPr>
          <c:marker>
            <c:symbol val="circle"/>
            <c:size val="6"/>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cap="rnd">
                <a:solidFill>
                  <a:schemeClr val="accent1"/>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xVal>
            <c:numRef>
              <c:f>Sheet1!$V$6:$V$7</c:f>
              <c:numCache>
                <c:formatCode>General</c:formatCode>
                <c:ptCount val="2"/>
                <c:pt idx="0">
                  <c:v>16.666666666666668</c:v>
                </c:pt>
                <c:pt idx="1">
                  <c:v>16.666666666666668</c:v>
                </c:pt>
              </c:numCache>
            </c:numRef>
          </c:xVal>
          <c:yVal>
            <c:numRef>
              <c:f>Sheet1!$W$6:$W$7</c:f>
              <c:numCache>
                <c:formatCode>0.00E+00</c:formatCode>
                <c:ptCount val="2"/>
                <c:pt idx="0">
                  <c:v>1000000</c:v>
                </c:pt>
                <c:pt idx="1">
                  <c:v>10000000</c:v>
                </c:pt>
              </c:numCache>
            </c:numRef>
          </c:yVal>
          <c:smooth val="0"/>
          <c:extLst>
            <c:ext xmlns:c16="http://schemas.microsoft.com/office/drawing/2014/chart" uri="{C3380CC4-5D6E-409C-BE32-E72D297353CC}">
              <c16:uniqueId val="{00000002-9F55-8242-8F90-CB14A4B40EDB}"/>
            </c:ext>
          </c:extLst>
        </c:ser>
        <c:ser>
          <c:idx val="4"/>
          <c:order val="3"/>
          <c:tx>
            <c:v>horizontal</c:v>
          </c:tx>
          <c:spPr>
            <a:ln w="25400" cap="rnd">
              <a:noFill/>
              <a:round/>
            </a:ln>
            <a:effectLst>
              <a:outerShdw blurRad="57150" dist="19050" dir="5400000" algn="ctr" rotWithShape="0">
                <a:srgbClr val="000000">
                  <a:alpha val="63000"/>
                </a:srgbClr>
              </a:outerShdw>
            </a:effectLst>
          </c:spPr>
          <c:marker>
            <c:symbol val="none"/>
          </c:marker>
          <c:xVal>
            <c:numLit>
              <c:formatCode>General</c:formatCode>
              <c:ptCount val="5"/>
              <c:pt idx="0">
                <c:v>10</c:v>
              </c:pt>
              <c:pt idx="1">
                <c:v>100</c:v>
              </c:pt>
              <c:pt idx="2">
                <c:v>1000</c:v>
              </c:pt>
              <c:pt idx="3">
                <c:v>10000</c:v>
              </c:pt>
              <c:pt idx="4">
                <c:v>100000</c:v>
              </c:pt>
            </c:numLit>
          </c:xVal>
          <c:yVal>
            <c:numLit>
              <c:formatCode>General</c:formatCode>
              <c:ptCount val="5"/>
              <c:pt idx="0">
                <c:v>1</c:v>
              </c:pt>
              <c:pt idx="1">
                <c:v>1</c:v>
              </c:pt>
              <c:pt idx="2">
                <c:v>1</c:v>
              </c:pt>
              <c:pt idx="3">
                <c:v>1</c:v>
              </c:pt>
              <c:pt idx="4">
                <c:v>1</c:v>
              </c:pt>
            </c:numLit>
          </c:yVal>
          <c:smooth val="0"/>
          <c:extLst>
            <c:ext xmlns:c16="http://schemas.microsoft.com/office/drawing/2014/chart" uri="{C3380CC4-5D6E-409C-BE32-E72D297353CC}">
              <c16:uniqueId val="{00000004-9F55-8242-8F90-CB14A4B40EDB}"/>
            </c:ext>
          </c:extLst>
        </c:ser>
        <c:ser>
          <c:idx val="5"/>
          <c:order val="4"/>
          <c:tx>
            <c:v>vertical</c:v>
          </c:tx>
          <c:spPr>
            <a:ln w="25400" cap="rnd">
              <a:noFill/>
              <a:round/>
            </a:ln>
            <a:effectLst>
              <a:outerShdw blurRad="57150" dist="19050" dir="5400000" algn="ctr" rotWithShape="0">
                <a:srgbClr val="000000">
                  <a:alpha val="63000"/>
                </a:srgbClr>
              </a:outerShdw>
            </a:effectLst>
          </c:spPr>
          <c:marker>
            <c:symbol val="none"/>
          </c:marker>
          <c:xVal>
            <c:numLit>
              <c:formatCode>General</c:formatCode>
              <c:ptCount val="9"/>
              <c:pt idx="0">
                <c:v>10</c:v>
              </c:pt>
              <c:pt idx="1">
                <c:v>10</c:v>
              </c:pt>
              <c:pt idx="2">
                <c:v>10</c:v>
              </c:pt>
              <c:pt idx="3">
                <c:v>10</c:v>
              </c:pt>
              <c:pt idx="4">
                <c:v>10</c:v>
              </c:pt>
              <c:pt idx="5">
                <c:v>10</c:v>
              </c:pt>
              <c:pt idx="6">
                <c:v>10</c:v>
              </c:pt>
              <c:pt idx="7">
                <c:v>10</c:v>
              </c:pt>
              <c:pt idx="8">
                <c:v>10</c:v>
              </c:pt>
            </c:numLit>
          </c:xVal>
          <c:yVal>
            <c:numLit>
              <c:formatCode>General</c:formatCode>
              <c:ptCount val="9"/>
              <c:pt idx="0">
                <c:v>1</c:v>
              </c:pt>
              <c:pt idx="1">
                <c:v>10</c:v>
              </c:pt>
              <c:pt idx="2">
                <c:v>100</c:v>
              </c:pt>
              <c:pt idx="3">
                <c:v>1000</c:v>
              </c:pt>
              <c:pt idx="4">
                <c:v>10000</c:v>
              </c:pt>
              <c:pt idx="5">
                <c:v>100000</c:v>
              </c:pt>
              <c:pt idx="6">
                <c:v>1000000</c:v>
              </c:pt>
              <c:pt idx="7">
                <c:v>10000000</c:v>
              </c:pt>
              <c:pt idx="8">
                <c:v>100000000</c:v>
              </c:pt>
            </c:numLit>
          </c:yVal>
          <c:smooth val="0"/>
          <c:extLst>
            <c:ext xmlns:c16="http://schemas.microsoft.com/office/drawing/2014/chart" uri="{C3380CC4-5D6E-409C-BE32-E72D297353CC}">
              <c16:uniqueId val="{00000005-9F55-8242-8F90-CB14A4B40EDB}"/>
            </c:ext>
          </c:extLst>
        </c:ser>
        <c:ser>
          <c:idx val="6"/>
          <c:order val="5"/>
          <c:tx>
            <c:v>horizontal</c:v>
          </c:tx>
          <c:spPr>
            <a:ln w="25400" cap="rnd">
              <a:noFill/>
              <a:round/>
            </a:ln>
            <a:effectLst>
              <a:outerShdw blurRad="57150" dist="19050" dir="5400000" algn="ctr" rotWithShape="0">
                <a:srgbClr val="000000">
                  <a:alpha val="63000"/>
                </a:srgbClr>
              </a:outerShdw>
            </a:effectLst>
          </c:spPr>
          <c:marker>
            <c:symbol val="none"/>
          </c:marker>
          <c:dLbls>
            <c:dLbl>
              <c:idx val="0"/>
              <c:tx>
                <c:rich>
                  <a:bodyPr/>
                  <a:lstStyle/>
                  <a:p>
                    <a:r>
                      <a:rPr lang="en-US" sz="1000"/>
                      <a:t>10</a:t>
                    </a:r>
                    <a:r>
                      <a:rPr lang="en-US" sz="1000" baseline="30000"/>
                      <a:t>1</a:t>
                    </a:r>
                  </a:p>
                </c:rich>
              </c:tx>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F55-8242-8F90-CB14A4B40EDB}"/>
                </c:ext>
              </c:extLst>
            </c:dLbl>
            <c:dLbl>
              <c:idx val="1"/>
              <c:tx>
                <c:rich>
                  <a:bodyPr/>
                  <a:lstStyle/>
                  <a:p>
                    <a:r>
                      <a:rPr lang="en-US" sz="1000"/>
                      <a:t>10</a:t>
                    </a:r>
                    <a:r>
                      <a:rPr lang="en-US" sz="1000" baseline="30000"/>
                      <a:t>2</a:t>
                    </a:r>
                  </a:p>
                </c:rich>
              </c:tx>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F55-8242-8F90-CB14A4B40EDB}"/>
                </c:ext>
              </c:extLst>
            </c:dLbl>
            <c:dLbl>
              <c:idx val="2"/>
              <c:tx>
                <c:rich>
                  <a:bodyPr/>
                  <a:lstStyle/>
                  <a:p>
                    <a:r>
                      <a:rPr lang="en-US" sz="1000"/>
                      <a:t>10</a:t>
                    </a:r>
                    <a:r>
                      <a:rPr lang="en-US" sz="1000" baseline="30000"/>
                      <a:t>3</a:t>
                    </a:r>
                  </a:p>
                </c:rich>
              </c:tx>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F55-8242-8F90-CB14A4B40EDB}"/>
                </c:ext>
              </c:extLst>
            </c:dLbl>
            <c:dLbl>
              <c:idx val="3"/>
              <c:tx>
                <c:rich>
                  <a:bodyPr/>
                  <a:lstStyle/>
                  <a:p>
                    <a:r>
                      <a:rPr lang="en-US" sz="1000"/>
                      <a:t>10</a:t>
                    </a:r>
                    <a:r>
                      <a:rPr lang="en-US" sz="1000" baseline="30000"/>
                      <a:t>4</a:t>
                    </a:r>
                  </a:p>
                </c:rich>
              </c:tx>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F55-8242-8F90-CB14A4B40EDB}"/>
                </c:ext>
              </c:extLst>
            </c:dLbl>
            <c:dLbl>
              <c:idx val="4"/>
              <c:tx>
                <c:rich>
                  <a:bodyPr/>
                  <a:lstStyle/>
                  <a:p>
                    <a:r>
                      <a:rPr lang="en-US" sz="1000"/>
                      <a:t>10</a:t>
                    </a:r>
                    <a:r>
                      <a:rPr lang="en-US" sz="1000" baseline="30000"/>
                      <a:t>5</a:t>
                    </a:r>
                  </a:p>
                </c:rich>
              </c:tx>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9F55-8242-8F90-CB14A4B40EDB}"/>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Lit>
              <c:formatCode>General</c:formatCode>
              <c:ptCount val="5"/>
              <c:pt idx="0">
                <c:v>10</c:v>
              </c:pt>
              <c:pt idx="1">
                <c:v>100</c:v>
              </c:pt>
              <c:pt idx="2">
                <c:v>1000</c:v>
              </c:pt>
              <c:pt idx="3">
                <c:v>10000</c:v>
              </c:pt>
              <c:pt idx="4">
                <c:v>100000</c:v>
              </c:pt>
            </c:numLit>
          </c:xVal>
          <c:yVal>
            <c:numLit>
              <c:formatCode>General</c:formatCode>
              <c:ptCount val="5"/>
              <c:pt idx="0">
                <c:v>1</c:v>
              </c:pt>
              <c:pt idx="1">
                <c:v>1</c:v>
              </c:pt>
              <c:pt idx="2">
                <c:v>1</c:v>
              </c:pt>
              <c:pt idx="3">
                <c:v>1</c:v>
              </c:pt>
              <c:pt idx="4">
                <c:v>1</c:v>
              </c:pt>
            </c:numLit>
          </c:yVal>
          <c:smooth val="0"/>
          <c:extLst>
            <c:ext xmlns:c16="http://schemas.microsoft.com/office/drawing/2014/chart" uri="{C3380CC4-5D6E-409C-BE32-E72D297353CC}">
              <c16:uniqueId val="{0000000B-9F55-8242-8F90-CB14A4B40EDB}"/>
            </c:ext>
          </c:extLst>
        </c:ser>
        <c:ser>
          <c:idx val="7"/>
          <c:order val="6"/>
          <c:tx>
            <c:v>vertical</c:v>
          </c:tx>
          <c:spPr>
            <a:ln w="25400" cap="rnd">
              <a:noFill/>
              <a:round/>
            </a:ln>
            <a:effectLst>
              <a:outerShdw blurRad="57150" dist="19050" dir="5400000" algn="ctr" rotWithShape="0">
                <a:srgbClr val="000000">
                  <a:alpha val="63000"/>
                </a:srgbClr>
              </a:outerShdw>
            </a:effectLst>
          </c:spPr>
          <c:marker>
            <c:symbol val="none"/>
          </c:marker>
          <c:dLbls>
            <c:dLbl>
              <c:idx val="0"/>
              <c:tx>
                <c:rich>
                  <a:bodyPr/>
                  <a:lstStyle/>
                  <a:p>
                    <a:r>
                      <a:rPr lang="en-US" sz="1000"/>
                      <a:t>10</a:t>
                    </a:r>
                    <a:r>
                      <a:rPr lang="en-US" sz="1000" baseline="30000"/>
                      <a:t>0</a:t>
                    </a:r>
                  </a:p>
                </c:rich>
              </c:tx>
              <c:dLblPos val="l"/>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9F55-8242-8F90-CB14A4B40EDB}"/>
                </c:ext>
              </c:extLst>
            </c:dLbl>
            <c:dLbl>
              <c:idx val="1"/>
              <c:tx>
                <c:rich>
                  <a:bodyPr/>
                  <a:lstStyle/>
                  <a:p>
                    <a:r>
                      <a:rPr lang="en-US" sz="1000"/>
                      <a:t>10</a:t>
                    </a:r>
                    <a:r>
                      <a:rPr lang="en-US" sz="1000" baseline="30000"/>
                      <a:t>1</a:t>
                    </a:r>
                  </a:p>
                </c:rich>
              </c:tx>
              <c:dLblPos val="l"/>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F55-8242-8F90-CB14A4B40EDB}"/>
                </c:ext>
              </c:extLst>
            </c:dLbl>
            <c:dLbl>
              <c:idx val="2"/>
              <c:tx>
                <c:rich>
                  <a:bodyPr/>
                  <a:lstStyle/>
                  <a:p>
                    <a:r>
                      <a:rPr lang="en-US" sz="1000"/>
                      <a:t>10</a:t>
                    </a:r>
                    <a:r>
                      <a:rPr lang="en-US" sz="1000" baseline="30000"/>
                      <a:t>2</a:t>
                    </a:r>
                  </a:p>
                </c:rich>
              </c:tx>
              <c:dLblPos val="l"/>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9F55-8242-8F90-CB14A4B40EDB}"/>
                </c:ext>
              </c:extLst>
            </c:dLbl>
            <c:dLbl>
              <c:idx val="3"/>
              <c:tx>
                <c:rich>
                  <a:bodyPr/>
                  <a:lstStyle/>
                  <a:p>
                    <a:r>
                      <a:rPr lang="en-US" sz="1000"/>
                      <a:t>10</a:t>
                    </a:r>
                    <a:r>
                      <a:rPr lang="en-US" sz="1000" baseline="30000"/>
                      <a:t>3</a:t>
                    </a:r>
                  </a:p>
                </c:rich>
              </c:tx>
              <c:dLblPos val="l"/>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9F55-8242-8F90-CB14A4B40EDB}"/>
                </c:ext>
              </c:extLst>
            </c:dLbl>
            <c:dLbl>
              <c:idx val="4"/>
              <c:tx>
                <c:rich>
                  <a:bodyPr/>
                  <a:lstStyle/>
                  <a:p>
                    <a:r>
                      <a:rPr lang="en-US" sz="1000"/>
                      <a:t>10</a:t>
                    </a:r>
                    <a:r>
                      <a:rPr lang="en-US" sz="1000" baseline="30000"/>
                      <a:t>4</a:t>
                    </a:r>
                  </a:p>
                </c:rich>
              </c:tx>
              <c:dLblPos val="l"/>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9F55-8242-8F90-CB14A4B40EDB}"/>
                </c:ext>
              </c:extLst>
            </c:dLbl>
            <c:dLbl>
              <c:idx val="5"/>
              <c:tx>
                <c:rich>
                  <a:bodyPr/>
                  <a:lstStyle/>
                  <a:p>
                    <a:r>
                      <a:rPr lang="en-US" sz="1000"/>
                      <a:t>10</a:t>
                    </a:r>
                    <a:r>
                      <a:rPr lang="en-US" sz="1000" baseline="30000"/>
                      <a:t>5</a:t>
                    </a:r>
                  </a:p>
                </c:rich>
              </c:tx>
              <c:dLblPos val="l"/>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9F55-8242-8F90-CB14A4B40EDB}"/>
                </c:ext>
              </c:extLst>
            </c:dLbl>
            <c:dLbl>
              <c:idx val="6"/>
              <c:tx>
                <c:rich>
                  <a:bodyPr/>
                  <a:lstStyle/>
                  <a:p>
                    <a:r>
                      <a:rPr lang="en-US" sz="1000"/>
                      <a:t>10</a:t>
                    </a:r>
                    <a:r>
                      <a:rPr lang="en-US" sz="1000" baseline="30000"/>
                      <a:t>6</a:t>
                    </a:r>
                  </a:p>
                </c:rich>
              </c:tx>
              <c:dLblPos val="l"/>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9F55-8242-8F90-CB14A4B40EDB}"/>
                </c:ext>
              </c:extLst>
            </c:dLbl>
            <c:dLbl>
              <c:idx val="7"/>
              <c:tx>
                <c:rich>
                  <a:bodyPr/>
                  <a:lstStyle/>
                  <a:p>
                    <a:r>
                      <a:rPr lang="en-US" sz="1000"/>
                      <a:t>10</a:t>
                    </a:r>
                    <a:r>
                      <a:rPr lang="en-US" sz="1000" baseline="30000"/>
                      <a:t>7</a:t>
                    </a:r>
                  </a:p>
                </c:rich>
              </c:tx>
              <c:dLblPos val="l"/>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9F55-8242-8F90-CB14A4B40EDB}"/>
                </c:ext>
              </c:extLst>
            </c:dLbl>
            <c:dLbl>
              <c:idx val="8"/>
              <c:tx>
                <c:rich>
                  <a:bodyPr/>
                  <a:lstStyle/>
                  <a:p>
                    <a:r>
                      <a:rPr lang="en-US" sz="1000"/>
                      <a:t>10</a:t>
                    </a:r>
                    <a:r>
                      <a:rPr lang="en-US" sz="1000" baseline="30000"/>
                      <a:t>8</a:t>
                    </a:r>
                  </a:p>
                </c:rich>
              </c:tx>
              <c:dLblPos val="l"/>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9F55-8242-8F90-CB14A4B40EDB}"/>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Lit>
              <c:formatCode>General</c:formatCode>
              <c:ptCount val="9"/>
              <c:pt idx="0">
                <c:v>10</c:v>
              </c:pt>
              <c:pt idx="1">
                <c:v>10</c:v>
              </c:pt>
              <c:pt idx="2">
                <c:v>10</c:v>
              </c:pt>
              <c:pt idx="3">
                <c:v>10</c:v>
              </c:pt>
              <c:pt idx="4">
                <c:v>10</c:v>
              </c:pt>
              <c:pt idx="5">
                <c:v>10</c:v>
              </c:pt>
              <c:pt idx="6">
                <c:v>10</c:v>
              </c:pt>
              <c:pt idx="7">
                <c:v>10</c:v>
              </c:pt>
              <c:pt idx="8">
                <c:v>10</c:v>
              </c:pt>
            </c:numLit>
          </c:xVal>
          <c:yVal>
            <c:numLit>
              <c:formatCode>General</c:formatCode>
              <c:ptCount val="9"/>
              <c:pt idx="0">
                <c:v>1</c:v>
              </c:pt>
              <c:pt idx="1">
                <c:v>10</c:v>
              </c:pt>
              <c:pt idx="2">
                <c:v>100</c:v>
              </c:pt>
              <c:pt idx="3">
                <c:v>1000</c:v>
              </c:pt>
              <c:pt idx="4">
                <c:v>10000</c:v>
              </c:pt>
              <c:pt idx="5">
                <c:v>100000</c:v>
              </c:pt>
              <c:pt idx="6">
                <c:v>1000000</c:v>
              </c:pt>
              <c:pt idx="7">
                <c:v>10000000</c:v>
              </c:pt>
              <c:pt idx="8">
                <c:v>100000000</c:v>
              </c:pt>
            </c:numLit>
          </c:yVal>
          <c:smooth val="0"/>
          <c:extLst>
            <c:ext xmlns:c16="http://schemas.microsoft.com/office/drawing/2014/chart" uri="{C3380CC4-5D6E-409C-BE32-E72D297353CC}">
              <c16:uniqueId val="{00000015-9F55-8242-8F90-CB14A4B40EDB}"/>
            </c:ext>
          </c:extLst>
        </c:ser>
        <c:dLbls>
          <c:showLegendKey val="0"/>
          <c:showVal val="0"/>
          <c:showCatName val="0"/>
          <c:showSerName val="0"/>
          <c:showPercent val="0"/>
          <c:showBubbleSize val="0"/>
        </c:dLbls>
        <c:axId val="214581704"/>
        <c:axId val="214583016"/>
      </c:scatterChart>
      <c:valAx>
        <c:axId val="214581704"/>
        <c:scaling>
          <c:logBase val="10"/>
          <c:orientation val="minMax"/>
          <c:max val="100000"/>
          <c:min val="1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r>
                  <a:rPr lang="en-US" sz="1100" b="1" i="0" baseline="0">
                    <a:effectLst/>
                  </a:rPr>
                  <a:t>Resolving Power  (E/</a:t>
                </a:r>
                <a:r>
                  <a:rPr lang="en-US" sz="1100" b="1" i="0" baseline="0">
                    <a:effectLst/>
                    <a:sym typeface="Symbol" panose="05050102010706020507" pitchFamily="18" charset="2"/>
                  </a:rPr>
                  <a:t></a:t>
                </a:r>
                <a:r>
                  <a:rPr lang="en-US" sz="1100" b="1" i="0" baseline="0">
                    <a:effectLst/>
                  </a:rPr>
                  <a:t>E)</a:t>
                </a:r>
                <a:endParaRPr lang="en-US" sz="1100" b="1">
                  <a:effectLst/>
                </a:endParaRPr>
              </a:p>
            </c:rich>
          </c:tx>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title>
        <c:numFmt formatCode=";;;"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4583016"/>
        <c:crosses val="autoZero"/>
        <c:crossBetween val="midCat"/>
      </c:valAx>
      <c:valAx>
        <c:axId val="214583016"/>
        <c:scaling>
          <c:logBase val="10"/>
          <c:orientation val="minMax"/>
          <c:max val="100000000"/>
          <c:min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r>
                  <a:rPr lang="en-US" sz="1100" b="1" dirty="0"/>
                  <a:t>Number of Elements</a:t>
                </a:r>
              </a:p>
            </c:rich>
          </c:tx>
          <c:overlay val="0"/>
          <c:spPr>
            <a:noFill/>
            <a:ln>
              <a:noFill/>
            </a:ln>
            <a:effectLst/>
          </c:spPr>
          <c:txPr>
            <a:bodyPr rot="-54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title>
        <c:numFmt formatCode="_0_0_0_0_0_0_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1458170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1"/>
          <c:order val="0"/>
          <c:tx>
            <c:strRef>
              <c:f>Sheet1!$C$2</c:f>
              <c:strCache>
                <c:ptCount val="1"/>
                <c:pt idx="0">
                  <c:v>Transition Edge Sensors</c:v>
                </c:pt>
              </c:strCache>
            </c:strRef>
          </c:tx>
          <c:spPr>
            <a:ln w="19050">
              <a:noFill/>
            </a:ln>
          </c:spPr>
          <c:xVal>
            <c:numRef>
              <c:f>Sheet1!$A$46:$A$54</c:f>
              <c:numCache>
                <c:formatCode>General</c:formatCode>
                <c:ptCount val="9"/>
                <c:pt idx="0">
                  <c:v>2000</c:v>
                </c:pt>
                <c:pt idx="1">
                  <c:v>2008</c:v>
                </c:pt>
                <c:pt idx="2">
                  <c:v>2012</c:v>
                </c:pt>
                <c:pt idx="3">
                  <c:v>2016</c:v>
                </c:pt>
              </c:numCache>
            </c:numRef>
          </c:xVal>
          <c:yVal>
            <c:numRef>
              <c:f>Sheet1!$B$46:$B$54</c:f>
              <c:numCache>
                <c:formatCode>General</c:formatCode>
                <c:ptCount val="9"/>
                <c:pt idx="0">
                  <c:v>4</c:v>
                </c:pt>
                <c:pt idx="1">
                  <c:v>64</c:v>
                </c:pt>
                <c:pt idx="2">
                  <c:v>256</c:v>
                </c:pt>
                <c:pt idx="3">
                  <c:v>1024</c:v>
                </c:pt>
              </c:numCache>
            </c:numRef>
          </c:yVal>
          <c:smooth val="0"/>
          <c:extLst>
            <c:ext xmlns:c16="http://schemas.microsoft.com/office/drawing/2014/chart" uri="{C3380CC4-5D6E-409C-BE32-E72D297353CC}">
              <c16:uniqueId val="{00000000-C9B3-494F-AFD3-3918CBF03FA0}"/>
            </c:ext>
          </c:extLst>
        </c:ser>
        <c:ser>
          <c:idx val="0"/>
          <c:order val="1"/>
          <c:tx>
            <c:v>vertical</c:v>
          </c:tx>
          <c:spPr>
            <a:ln w="19050">
              <a:noFill/>
            </a:ln>
          </c:spPr>
          <c:marker>
            <c:symbol val="none"/>
          </c:marker>
          <c:dLbls>
            <c:dLbl>
              <c:idx val="0"/>
              <c:layout>
                <c:manualLayout>
                  <c:x val="-0.18024999999999999"/>
                  <c:y val="-9.2592592592593437E-3"/>
                </c:manualLayout>
              </c:layout>
              <c:tx>
                <c:rich>
                  <a:bodyPr wrap="square" lIns="38100" tIns="19050" rIns="38100" bIns="19050" anchor="ctr">
                    <a:spAutoFit/>
                  </a:bodyPr>
                  <a:lstStyle/>
                  <a:p>
                    <a:pPr>
                      <a:defRPr sz="1400"/>
                    </a:pPr>
                    <a:r>
                      <a:rPr lang="en-US" sz="1200"/>
                      <a:t>10</a:t>
                    </a:r>
                    <a:r>
                      <a:rPr lang="en-US" sz="1400" baseline="30000"/>
                      <a:t>0</a:t>
                    </a:r>
                  </a:p>
                </c:rich>
              </c:tx>
              <c:spPr>
                <a:noFill/>
                <a:ln>
                  <a:noFill/>
                </a:ln>
                <a:effectLst/>
              </c:sp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9B3-494F-AFD3-3918CBF03FA0}"/>
                </c:ext>
              </c:extLst>
            </c:dLbl>
            <c:dLbl>
              <c:idx val="1"/>
              <c:layout>
                <c:manualLayout>
                  <c:x val="-0.18302777777777779"/>
                  <c:y val="4.6296296296297144E-3"/>
                </c:manualLayout>
              </c:layout>
              <c:tx>
                <c:rich>
                  <a:bodyPr wrap="square" lIns="38100" tIns="19050" rIns="38100" bIns="19050" anchor="ctr">
                    <a:spAutoFit/>
                  </a:bodyPr>
                  <a:lstStyle/>
                  <a:p>
                    <a:pPr>
                      <a:defRPr sz="1400"/>
                    </a:pPr>
                    <a:r>
                      <a:rPr lang="en-US" sz="1200"/>
                      <a:t>10</a:t>
                    </a:r>
                    <a:r>
                      <a:rPr lang="en-US" sz="1400" baseline="30000"/>
                      <a:t>1</a:t>
                    </a:r>
                  </a:p>
                </c:rich>
              </c:tx>
              <c:spPr>
                <a:noFill/>
                <a:ln>
                  <a:noFill/>
                </a:ln>
                <a:effectLst/>
              </c:sp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9B3-494F-AFD3-3918CBF03FA0}"/>
                </c:ext>
              </c:extLst>
            </c:dLbl>
            <c:dLbl>
              <c:idx val="2"/>
              <c:layout>
                <c:manualLayout>
                  <c:x val="-0.18302777777777779"/>
                  <c:y val="0"/>
                </c:manualLayout>
              </c:layout>
              <c:tx>
                <c:rich>
                  <a:bodyPr wrap="square" lIns="38100" tIns="19050" rIns="38100" bIns="19050" anchor="ctr">
                    <a:spAutoFit/>
                  </a:bodyPr>
                  <a:lstStyle/>
                  <a:p>
                    <a:pPr>
                      <a:defRPr sz="1400"/>
                    </a:pPr>
                    <a:r>
                      <a:rPr lang="en-US" sz="1200"/>
                      <a:t>10</a:t>
                    </a:r>
                    <a:r>
                      <a:rPr lang="en-US" sz="1400" baseline="30000"/>
                      <a:t>2</a:t>
                    </a:r>
                  </a:p>
                </c:rich>
              </c:tx>
              <c:spPr>
                <a:noFill/>
                <a:ln>
                  <a:noFill/>
                </a:ln>
                <a:effectLst/>
              </c:sp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9B3-494F-AFD3-3918CBF03FA0}"/>
                </c:ext>
              </c:extLst>
            </c:dLbl>
            <c:dLbl>
              <c:idx val="3"/>
              <c:layout>
                <c:manualLayout>
                  <c:x val="-0.18302777777777779"/>
                  <c:y val="-4.6296296296296294E-3"/>
                </c:manualLayout>
              </c:layout>
              <c:tx>
                <c:rich>
                  <a:bodyPr wrap="square" lIns="38100" tIns="19050" rIns="38100" bIns="19050" anchor="ctr">
                    <a:spAutoFit/>
                  </a:bodyPr>
                  <a:lstStyle/>
                  <a:p>
                    <a:pPr>
                      <a:defRPr sz="1400"/>
                    </a:pPr>
                    <a:r>
                      <a:rPr lang="en-US" sz="1200"/>
                      <a:t>10</a:t>
                    </a:r>
                    <a:r>
                      <a:rPr lang="en-US" sz="1400" baseline="30000"/>
                      <a:t>3</a:t>
                    </a:r>
                  </a:p>
                </c:rich>
              </c:tx>
              <c:spPr>
                <a:noFill/>
                <a:ln>
                  <a:noFill/>
                </a:ln>
                <a:effectLst/>
              </c:sp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9B3-494F-AFD3-3918CBF03FA0}"/>
                </c:ext>
              </c:extLst>
            </c:dLbl>
            <c:dLbl>
              <c:idx val="4"/>
              <c:layout>
                <c:manualLayout>
                  <c:x val="-0.18333333333333332"/>
                  <c:y val="0"/>
                </c:manualLayout>
              </c:layout>
              <c:tx>
                <c:rich>
                  <a:bodyPr wrap="square" lIns="38100" tIns="19050" rIns="38100" bIns="19050" anchor="ctr">
                    <a:spAutoFit/>
                  </a:bodyPr>
                  <a:lstStyle/>
                  <a:p>
                    <a:pPr>
                      <a:defRPr sz="1400"/>
                    </a:pPr>
                    <a:r>
                      <a:rPr lang="en-US" sz="1200"/>
                      <a:t>10</a:t>
                    </a:r>
                    <a:r>
                      <a:rPr lang="en-US" sz="1400" baseline="30000"/>
                      <a:t>4</a:t>
                    </a:r>
                  </a:p>
                </c:rich>
              </c:tx>
              <c:spPr>
                <a:noFill/>
                <a:ln>
                  <a:noFill/>
                </a:ln>
                <a:effectLst/>
              </c:sp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9B3-494F-AFD3-3918CBF03FA0}"/>
                </c:ext>
              </c:extLst>
            </c:dLbl>
            <c:dLbl>
              <c:idx val="5"/>
              <c:layout>
                <c:manualLayout>
                  <c:x val="-0.18580555555555556"/>
                  <c:y val="0"/>
                </c:manualLayout>
              </c:layout>
              <c:tx>
                <c:rich>
                  <a:bodyPr wrap="square" lIns="38100" tIns="19050" rIns="38100" bIns="19050" anchor="ctr">
                    <a:spAutoFit/>
                  </a:bodyPr>
                  <a:lstStyle/>
                  <a:p>
                    <a:pPr>
                      <a:defRPr sz="1400"/>
                    </a:pPr>
                    <a:r>
                      <a:rPr lang="en-US" sz="1200"/>
                      <a:t>10</a:t>
                    </a:r>
                    <a:r>
                      <a:rPr lang="en-US" sz="1400" baseline="30000"/>
                      <a:t>5</a:t>
                    </a:r>
                  </a:p>
                </c:rich>
              </c:tx>
              <c:spPr>
                <a:noFill/>
                <a:ln>
                  <a:noFill/>
                </a:ln>
                <a:effectLst/>
              </c:sp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9B3-494F-AFD3-3918CBF03FA0}"/>
                </c:ext>
              </c:extLst>
            </c:dLbl>
            <c:dLbl>
              <c:idx val="6"/>
              <c:layout>
                <c:manualLayout>
                  <c:x val="-0.18580555555555556"/>
                  <c:y val="-1.3261806675020826E-18"/>
                </c:manualLayout>
              </c:layout>
              <c:tx>
                <c:rich>
                  <a:bodyPr wrap="square" lIns="38100" tIns="19050" rIns="38100" bIns="19050" anchor="ctr">
                    <a:spAutoFit/>
                  </a:bodyPr>
                  <a:lstStyle/>
                  <a:p>
                    <a:pPr>
                      <a:defRPr sz="1400"/>
                    </a:pPr>
                    <a:r>
                      <a:rPr lang="en-US" sz="1200"/>
                      <a:t>10</a:t>
                    </a:r>
                    <a:r>
                      <a:rPr lang="en-US" sz="1400" baseline="30000"/>
                      <a:t>6</a:t>
                    </a:r>
                  </a:p>
                </c:rich>
              </c:tx>
              <c:spPr>
                <a:noFill/>
                <a:ln>
                  <a:noFill/>
                </a:ln>
                <a:effectLst/>
              </c:sp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9B3-494F-AFD3-3918CBF03FA0}"/>
                </c:ext>
              </c:extLst>
            </c:dLbl>
            <c:spPr>
              <a:noFill/>
              <a:ln>
                <a:noFill/>
              </a:ln>
              <a:effectLst/>
            </c:spPr>
            <c:dLblPos val="l"/>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Lit>
              <c:formatCode>General</c:formatCode>
              <c:ptCount val="7"/>
              <c:pt idx="0">
                <c:v>1995</c:v>
              </c:pt>
              <c:pt idx="1">
                <c:v>1995</c:v>
              </c:pt>
              <c:pt idx="2">
                <c:v>1995</c:v>
              </c:pt>
              <c:pt idx="3">
                <c:v>1995</c:v>
              </c:pt>
              <c:pt idx="4">
                <c:v>1995</c:v>
              </c:pt>
              <c:pt idx="5">
                <c:v>1995</c:v>
              </c:pt>
              <c:pt idx="6">
                <c:v>1995</c:v>
              </c:pt>
            </c:numLit>
          </c:xVal>
          <c:yVal>
            <c:numLit>
              <c:formatCode>General</c:formatCode>
              <c:ptCount val="7"/>
              <c:pt idx="0">
                <c:v>1</c:v>
              </c:pt>
              <c:pt idx="1">
                <c:v>10</c:v>
              </c:pt>
              <c:pt idx="2">
                <c:v>100</c:v>
              </c:pt>
              <c:pt idx="3">
                <c:v>1000</c:v>
              </c:pt>
              <c:pt idx="4">
                <c:v>10000</c:v>
              </c:pt>
              <c:pt idx="5">
                <c:v>100000</c:v>
              </c:pt>
              <c:pt idx="6">
                <c:v>1000000</c:v>
              </c:pt>
            </c:numLit>
          </c:yVal>
          <c:smooth val="0"/>
          <c:extLst>
            <c:ext xmlns:c16="http://schemas.microsoft.com/office/drawing/2014/chart" uri="{C3380CC4-5D6E-409C-BE32-E72D297353CC}">
              <c16:uniqueId val="{00000008-C9B3-494F-AFD3-3918CBF03FA0}"/>
            </c:ext>
          </c:extLst>
        </c:ser>
        <c:dLbls>
          <c:showLegendKey val="0"/>
          <c:showVal val="0"/>
          <c:showCatName val="0"/>
          <c:showSerName val="0"/>
          <c:showPercent val="0"/>
          <c:showBubbleSize val="0"/>
        </c:dLbls>
        <c:axId val="214581704"/>
        <c:axId val="214583016"/>
      </c:scatterChart>
      <c:valAx>
        <c:axId val="214581704"/>
        <c:scaling>
          <c:orientation val="minMax"/>
          <c:max val="2030"/>
          <c:min val="199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b="1" dirty="0">
                    <a:solidFill>
                      <a:schemeClr val="tx1"/>
                    </a:solidFill>
                  </a:rPr>
                  <a:t>Year</a:t>
                </a:r>
              </a:p>
            </c:rich>
          </c:tx>
          <c:overlay val="0"/>
          <c:spPr>
            <a:noFill/>
            <a:ln>
              <a:noFill/>
            </a:ln>
            <a:effectLst/>
          </c:spPr>
        </c:title>
        <c:numFmt formatCode="General" sourceLinked="1"/>
        <c:majorTickMark val="in"/>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14583016"/>
        <c:crosses val="autoZero"/>
        <c:crossBetween val="midCat"/>
      </c:valAx>
      <c:valAx>
        <c:axId val="214583016"/>
        <c:scaling>
          <c:logBase val="10"/>
          <c:orientation val="minMax"/>
          <c:max val="100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1" i="0" u="none" strike="noStrike" kern="1200" baseline="0">
                    <a:solidFill>
                      <a:schemeClr val="tx1"/>
                    </a:solidFill>
                    <a:latin typeface="+mn-lt"/>
                    <a:ea typeface="+mn-ea"/>
                    <a:cs typeface="+mn-cs"/>
                  </a:defRPr>
                </a:pPr>
                <a:r>
                  <a:rPr lang="en-US" sz="1100" b="1" dirty="0">
                    <a:solidFill>
                      <a:schemeClr val="tx1"/>
                    </a:solidFill>
                  </a:rPr>
                  <a:t>No.</a:t>
                </a:r>
                <a:r>
                  <a:rPr lang="en-US" sz="1100" b="1" baseline="0" dirty="0">
                    <a:solidFill>
                      <a:schemeClr val="tx1"/>
                    </a:solidFill>
                  </a:rPr>
                  <a:t> of </a:t>
                </a:r>
                <a:r>
                  <a:rPr lang="en-US" sz="1100" b="1" dirty="0">
                    <a:solidFill>
                      <a:schemeClr val="tx1"/>
                    </a:solidFill>
                  </a:rPr>
                  <a:t>Pixels</a:t>
                </a:r>
              </a:p>
            </c:rich>
          </c:tx>
          <c:overlay val="0"/>
          <c:spPr>
            <a:noFill/>
            <a:ln>
              <a:noFill/>
            </a:ln>
            <a:effectLst/>
          </c:spPr>
        </c:title>
        <c:numFmt formatCode="_0_0_0_0_0_0_0" sourceLinked="0"/>
        <c:majorTickMark val="in"/>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14581704"/>
        <c:crosses val="autoZero"/>
        <c:crossBetween val="midCat"/>
      </c:valAx>
      <c:spPr>
        <a:noFill/>
        <a:ln w="19050">
          <a:solidFill>
            <a:sysClr val="windowText" lastClr="000000"/>
          </a:solidFill>
        </a:ln>
        <a:effectLst>
          <a:outerShdw blurRad="50800" dist="38100" dir="2700000" algn="tl" rotWithShape="0">
            <a:prstClr val="black">
              <a:alpha val="40000"/>
            </a:prstClr>
          </a:outerShdw>
        </a:effectLst>
      </c:spPr>
    </c:plotArea>
    <c:plotVisOnly val="1"/>
    <c:dispBlanksAs val="gap"/>
    <c:showDLblsOverMax val="0"/>
  </c:chart>
  <c:spPr>
    <a:noFill/>
    <a:ln>
      <a:noFill/>
    </a:ln>
  </c:spPr>
  <c:txPr>
    <a:bodyPr/>
    <a:lstStyle/>
    <a:p>
      <a:pPr>
        <a:defRPr sz="12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3550"/>
          </a:xfrm>
          <a:prstGeom prst="rect">
            <a:avLst/>
          </a:prstGeom>
        </p:spPr>
        <p:txBody>
          <a:bodyPr vert="horz" lIns="91440" tIns="45720" rIns="91440" bIns="45720" rtlCol="0"/>
          <a:lstStyle>
            <a:lvl1pPr algn="r">
              <a:defRPr sz="1200"/>
            </a:lvl1pPr>
          </a:lstStyle>
          <a:p>
            <a:fld id="{2151C11E-1A00-48AF-8C08-97C362C67874}" type="datetimeFigureOut">
              <a:rPr lang="en-US" smtClean="0"/>
              <a:pPr/>
              <a:t>6/29/2022</a:t>
            </a:fld>
            <a:endParaRPr lang="en-US"/>
          </a:p>
        </p:txBody>
      </p:sp>
      <p:sp>
        <p:nvSpPr>
          <p:cNvPr id="4" name="Footer Placeholder 3"/>
          <p:cNvSpPr>
            <a:spLocks noGrp="1"/>
          </p:cNvSpPr>
          <p:nvPr>
            <p:ph type="ftr" sz="quarter" idx="2"/>
          </p:nvPr>
        </p:nvSpPr>
        <p:spPr>
          <a:xfrm>
            <a:off x="0" y="8805863"/>
            <a:ext cx="3038475" cy="46355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05863"/>
            <a:ext cx="3038475" cy="463550"/>
          </a:xfrm>
          <a:prstGeom prst="rect">
            <a:avLst/>
          </a:prstGeom>
        </p:spPr>
        <p:txBody>
          <a:bodyPr vert="horz" lIns="91440" tIns="45720" rIns="91440" bIns="45720" rtlCol="0" anchor="b"/>
          <a:lstStyle>
            <a:lvl1pPr algn="r">
              <a:defRPr sz="1200"/>
            </a:lvl1pPr>
          </a:lstStyle>
          <a:p>
            <a:fld id="{2AFFDF9B-F3F5-4382-A25B-4EAA3B410B8E}" type="slidenum">
              <a:rPr lang="en-US" smtClean="0"/>
              <a:pPr/>
              <a:t>‹#›</a:t>
            </a:fld>
            <a:endParaRPr lang="en-US"/>
          </a:p>
        </p:txBody>
      </p:sp>
    </p:spTree>
    <p:extLst>
      <p:ext uri="{BB962C8B-B14F-4D97-AF65-F5344CB8AC3E}">
        <p14:creationId xmlns:p14="http://schemas.microsoft.com/office/powerpoint/2010/main" val="40988951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3550"/>
          </a:xfrm>
          <a:prstGeom prst="rect">
            <a:avLst/>
          </a:prstGeom>
        </p:spPr>
        <p:txBody>
          <a:bodyPr vert="horz" lIns="93018" tIns="46510" rIns="93018" bIns="46510" rtlCol="0"/>
          <a:lstStyle>
            <a:lvl1pPr algn="l">
              <a:defRPr sz="1200">
                <a:latin typeface="Arial" pitchFamily="34" charset="0"/>
              </a:defRPr>
            </a:lvl1pPr>
          </a:lstStyle>
          <a:p>
            <a:endParaRPr lang="en-US" dirty="0"/>
          </a:p>
        </p:txBody>
      </p:sp>
      <p:sp>
        <p:nvSpPr>
          <p:cNvPr id="3" name="Date Placeholder 2"/>
          <p:cNvSpPr>
            <a:spLocks noGrp="1"/>
          </p:cNvSpPr>
          <p:nvPr>
            <p:ph type="dt" idx="1"/>
          </p:nvPr>
        </p:nvSpPr>
        <p:spPr>
          <a:xfrm>
            <a:off x="3970938" y="0"/>
            <a:ext cx="3037840" cy="463550"/>
          </a:xfrm>
          <a:prstGeom prst="rect">
            <a:avLst/>
          </a:prstGeom>
        </p:spPr>
        <p:txBody>
          <a:bodyPr vert="horz" lIns="93018" tIns="46510" rIns="93018" bIns="46510" rtlCol="0"/>
          <a:lstStyle>
            <a:lvl1pPr algn="r">
              <a:defRPr sz="1200">
                <a:latin typeface="Arial" pitchFamily="34" charset="0"/>
              </a:defRPr>
            </a:lvl1pPr>
          </a:lstStyle>
          <a:p>
            <a:fld id="{8C7BB64C-82E2-466C-9C50-B2DA6307AB11}" type="datetimeFigureOut">
              <a:rPr lang="en-US" smtClean="0"/>
              <a:pPr/>
              <a:t>6/29/2022</a:t>
            </a:fld>
            <a:endParaRPr lang="en-US" dirty="0"/>
          </a:p>
        </p:txBody>
      </p:sp>
      <p:sp>
        <p:nvSpPr>
          <p:cNvPr id="4" name="Slide Image Placeholder 3"/>
          <p:cNvSpPr>
            <a:spLocks noGrp="1" noRot="1" noChangeAspect="1"/>
          </p:cNvSpPr>
          <p:nvPr>
            <p:ph type="sldImg" idx="2"/>
          </p:nvPr>
        </p:nvSpPr>
        <p:spPr>
          <a:xfrm>
            <a:off x="415925" y="696913"/>
            <a:ext cx="6178550" cy="3476625"/>
          </a:xfrm>
          <a:prstGeom prst="rect">
            <a:avLst/>
          </a:prstGeom>
          <a:noFill/>
          <a:ln w="12700">
            <a:solidFill>
              <a:prstClr val="black"/>
            </a:solidFill>
          </a:ln>
        </p:spPr>
        <p:txBody>
          <a:bodyPr vert="horz" lIns="93018" tIns="46510" rIns="93018" bIns="46510" rtlCol="0" anchor="ctr"/>
          <a:lstStyle/>
          <a:p>
            <a:endParaRPr lang="en-US" dirty="0"/>
          </a:p>
        </p:txBody>
      </p:sp>
      <p:sp>
        <p:nvSpPr>
          <p:cNvPr id="5" name="Notes Placeholder 4"/>
          <p:cNvSpPr>
            <a:spLocks noGrp="1"/>
          </p:cNvSpPr>
          <p:nvPr>
            <p:ph type="body" sz="quarter" idx="3"/>
          </p:nvPr>
        </p:nvSpPr>
        <p:spPr>
          <a:xfrm>
            <a:off x="701040" y="4403725"/>
            <a:ext cx="5608320" cy="4171950"/>
          </a:xfrm>
          <a:prstGeom prst="rect">
            <a:avLst/>
          </a:prstGeom>
        </p:spPr>
        <p:txBody>
          <a:bodyPr vert="horz" lIns="93018" tIns="46510" rIns="93018" bIns="4651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05842"/>
            <a:ext cx="3037840" cy="463550"/>
          </a:xfrm>
          <a:prstGeom prst="rect">
            <a:avLst/>
          </a:prstGeom>
        </p:spPr>
        <p:txBody>
          <a:bodyPr vert="horz" lIns="93018" tIns="46510" rIns="93018" bIns="46510" rtlCol="0" anchor="b"/>
          <a:lstStyle>
            <a:lvl1pPr algn="l">
              <a:defRPr sz="1200">
                <a:latin typeface="Arial" pitchFamily="34" charset="0"/>
              </a:defRPr>
            </a:lvl1pPr>
          </a:lstStyle>
          <a:p>
            <a:endParaRPr lang="en-US" dirty="0"/>
          </a:p>
        </p:txBody>
      </p:sp>
      <p:sp>
        <p:nvSpPr>
          <p:cNvPr id="7" name="Slide Number Placeholder 6"/>
          <p:cNvSpPr>
            <a:spLocks noGrp="1"/>
          </p:cNvSpPr>
          <p:nvPr>
            <p:ph type="sldNum" sz="quarter" idx="5"/>
          </p:nvPr>
        </p:nvSpPr>
        <p:spPr>
          <a:xfrm>
            <a:off x="3970938" y="8805842"/>
            <a:ext cx="3037840" cy="463550"/>
          </a:xfrm>
          <a:prstGeom prst="rect">
            <a:avLst/>
          </a:prstGeom>
        </p:spPr>
        <p:txBody>
          <a:bodyPr vert="horz" lIns="93018" tIns="46510" rIns="93018" bIns="46510" rtlCol="0" anchor="b"/>
          <a:lstStyle>
            <a:lvl1pPr algn="r">
              <a:defRPr sz="1200">
                <a:latin typeface="Arial" pitchFamily="34" charset="0"/>
              </a:defRPr>
            </a:lvl1pPr>
          </a:lstStyle>
          <a:p>
            <a:fld id="{A778FBA5-F957-4CE9-A734-9CFA9C4F5603}" type="slidenum">
              <a:rPr lang="en-US" smtClean="0"/>
              <a:pPr/>
              <a:t>‹#›</a:t>
            </a:fld>
            <a:endParaRPr lang="en-US" dirty="0"/>
          </a:p>
        </p:txBody>
      </p:sp>
    </p:spTree>
    <p:extLst>
      <p:ext uri="{BB962C8B-B14F-4D97-AF65-F5344CB8AC3E}">
        <p14:creationId xmlns:p14="http://schemas.microsoft.com/office/powerpoint/2010/main" val="1823802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itchFamily="34" charset="0"/>
        <a:ea typeface="+mn-ea"/>
        <a:cs typeface="+mn-cs"/>
      </a:defRPr>
    </a:lvl1pPr>
    <a:lvl2pPr marL="457200" algn="l" defTabSz="914400" rtl="0" eaLnBrk="1" latinLnBrk="0" hangingPunct="1">
      <a:defRPr sz="1200" kern="1200">
        <a:solidFill>
          <a:schemeClr val="tx1"/>
        </a:solidFill>
        <a:latin typeface="Arial" pitchFamily="34" charset="0"/>
        <a:ea typeface="+mn-ea"/>
        <a:cs typeface="+mn-cs"/>
      </a:defRPr>
    </a:lvl2pPr>
    <a:lvl3pPr marL="914400" algn="l" defTabSz="914400" rtl="0" eaLnBrk="1" latinLnBrk="0" hangingPunct="1">
      <a:defRPr sz="1200" kern="1200">
        <a:solidFill>
          <a:schemeClr val="tx1"/>
        </a:solidFill>
        <a:latin typeface="Arial" pitchFamily="34" charset="0"/>
        <a:ea typeface="+mn-ea"/>
        <a:cs typeface="+mn-cs"/>
      </a:defRPr>
    </a:lvl3pPr>
    <a:lvl4pPr marL="1371600" algn="l" defTabSz="914400" rtl="0" eaLnBrk="1" latinLnBrk="0" hangingPunct="1">
      <a:defRPr sz="1200" kern="1200">
        <a:solidFill>
          <a:schemeClr val="tx1"/>
        </a:solidFill>
        <a:latin typeface="Arial" pitchFamily="34" charset="0"/>
        <a:ea typeface="+mn-ea"/>
        <a:cs typeface="+mn-cs"/>
      </a:defRPr>
    </a:lvl4pPr>
    <a:lvl5pPr marL="1828800" algn="l" defTabSz="914400" rtl="0" eaLnBrk="1" latinLnBrk="0" hangingPunct="1">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78FBA5-F957-4CE9-A734-9CFA9C4F5603}" type="slidenum">
              <a:rPr lang="en-US" smtClean="0"/>
              <a:pPr/>
              <a:t>1</a:t>
            </a:fld>
            <a:endParaRPr lang="en-US" dirty="0"/>
          </a:p>
        </p:txBody>
      </p:sp>
    </p:spTree>
    <p:extLst>
      <p:ext uri="{BB962C8B-B14F-4D97-AF65-F5344CB8AC3E}">
        <p14:creationId xmlns:p14="http://schemas.microsoft.com/office/powerpoint/2010/main" val="21005459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78FBA5-F957-4CE9-A734-9CFA9C4F5603}"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461517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78FBA5-F957-4CE9-A734-9CFA9C4F5603}" type="slidenum">
              <a:rPr lang="en-US" smtClean="0"/>
              <a:pPr/>
              <a:t>12</a:t>
            </a:fld>
            <a:endParaRPr lang="en-US" dirty="0"/>
          </a:p>
        </p:txBody>
      </p:sp>
    </p:spTree>
    <p:extLst>
      <p:ext uri="{BB962C8B-B14F-4D97-AF65-F5344CB8AC3E}">
        <p14:creationId xmlns:p14="http://schemas.microsoft.com/office/powerpoint/2010/main" val="2341560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83C958-1F1B-2347-8B37-D6BC4B56CB47}" type="slidenum">
              <a:rPr kumimoji="0" lang="en-US" altLang="en-US" sz="1000" b="0" i="1" u="none" strike="noStrike" kern="1200" cap="none" spc="0" normalizeH="0" baseline="0" noProof="0" smtClean="0">
                <a:ln>
                  <a:noFill/>
                </a:ln>
                <a:solidFill>
                  <a:srgbClr val="000000"/>
                </a:solidFill>
                <a:effectLst/>
                <a:uLnTx/>
                <a:uFillTx/>
                <a:latin typeface="Times New Roman" pitchFamily="-110"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altLang="en-US" sz="1000" b="0" i="1" u="none" strike="noStrike" kern="1200" cap="none" spc="0" normalizeH="0" baseline="0" noProof="0">
              <a:ln>
                <a:noFill/>
              </a:ln>
              <a:solidFill>
                <a:srgbClr val="000000"/>
              </a:solidFill>
              <a:effectLst/>
              <a:uLnTx/>
              <a:uFillTx/>
              <a:latin typeface="Times New Roman" pitchFamily="-110" charset="0"/>
              <a:ea typeface="+mn-ea"/>
              <a:cs typeface="+mn-cs"/>
            </a:endParaRPr>
          </a:p>
        </p:txBody>
      </p:sp>
    </p:spTree>
    <p:extLst>
      <p:ext uri="{BB962C8B-B14F-4D97-AF65-F5344CB8AC3E}">
        <p14:creationId xmlns:p14="http://schemas.microsoft.com/office/powerpoint/2010/main" val="2576317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8FBA5-F957-4CE9-A734-9CFA9C4F5603}" type="slidenum">
              <a:rPr lang="en-US" smtClean="0"/>
              <a:pPr/>
              <a:t>14</a:t>
            </a:fld>
            <a:endParaRPr lang="en-US" dirty="0"/>
          </a:p>
        </p:txBody>
      </p:sp>
    </p:spTree>
    <p:extLst>
      <p:ext uri="{BB962C8B-B14F-4D97-AF65-F5344CB8AC3E}">
        <p14:creationId xmlns:p14="http://schemas.microsoft.com/office/powerpoint/2010/main" val="4211507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78FBA5-F957-4CE9-A734-9CFA9C4F5603}" type="slidenum">
              <a:rPr lang="en-US" smtClean="0"/>
              <a:pPr/>
              <a:t>15</a:t>
            </a:fld>
            <a:endParaRPr lang="en-US" dirty="0"/>
          </a:p>
        </p:txBody>
      </p:sp>
    </p:spTree>
    <p:extLst>
      <p:ext uri="{BB962C8B-B14F-4D97-AF65-F5344CB8AC3E}">
        <p14:creationId xmlns:p14="http://schemas.microsoft.com/office/powerpoint/2010/main" val="5045769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78FBA5-F957-4CE9-A734-9CFA9C4F5603}" type="slidenum">
              <a:rPr lang="en-US" smtClean="0"/>
              <a:pPr/>
              <a:t>17</a:t>
            </a:fld>
            <a:endParaRPr lang="en-US" dirty="0"/>
          </a:p>
        </p:txBody>
      </p:sp>
    </p:spTree>
    <p:extLst>
      <p:ext uri="{BB962C8B-B14F-4D97-AF65-F5344CB8AC3E}">
        <p14:creationId xmlns:p14="http://schemas.microsoft.com/office/powerpoint/2010/main" val="2862092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8FBA5-F957-4CE9-A734-9CFA9C4F5603}" type="slidenum">
              <a:rPr lang="en-US" smtClean="0"/>
              <a:pPr/>
              <a:t>18</a:t>
            </a:fld>
            <a:endParaRPr lang="en-US" dirty="0"/>
          </a:p>
        </p:txBody>
      </p:sp>
    </p:spTree>
    <p:extLst>
      <p:ext uri="{BB962C8B-B14F-4D97-AF65-F5344CB8AC3E}">
        <p14:creationId xmlns:p14="http://schemas.microsoft.com/office/powerpoint/2010/main" val="9338357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78FBA5-F957-4CE9-A734-9CFA9C4F5603}" type="slidenum">
              <a:rPr lang="en-US" smtClean="0"/>
              <a:pPr/>
              <a:t>19</a:t>
            </a:fld>
            <a:endParaRPr lang="en-US" dirty="0"/>
          </a:p>
        </p:txBody>
      </p:sp>
    </p:spTree>
    <p:extLst>
      <p:ext uri="{BB962C8B-B14F-4D97-AF65-F5344CB8AC3E}">
        <p14:creationId xmlns:p14="http://schemas.microsoft.com/office/powerpoint/2010/main" val="969181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5"/>
          <p:cNvSpPr>
            <a:spLocks noGrp="1" noChangeArrowheads="1"/>
          </p:cNvSpPr>
          <p:nvPr>
            <p:ph type="sldNum" sz="quarter" idx="5"/>
          </p:nvPr>
        </p:nvSpPr>
        <p:spPr>
          <a:noFill/>
        </p:spPr>
        <p:txBody>
          <a:bodyPr/>
          <a:lstStyle/>
          <a:p>
            <a:fld id="{12B79543-1F54-4C6E-A7DF-DD1576D49062}" type="slidenum">
              <a:rPr lang="en-US"/>
              <a:pPr/>
              <a:t>20</a:t>
            </a:fld>
            <a:endParaRPr lang="en-US"/>
          </a:p>
        </p:txBody>
      </p:sp>
      <p:sp>
        <p:nvSpPr>
          <p:cNvPr id="30723" name="Rectangle 2"/>
          <p:cNvSpPr>
            <a:spLocks noGrp="1" noRot="1" noChangeAspect="1" noChangeArrowheads="1" noTextEdit="1"/>
          </p:cNvSpPr>
          <p:nvPr>
            <p:ph type="sldImg"/>
          </p:nvPr>
        </p:nvSpPr>
        <p:spPr>
          <a:xfrm>
            <a:off x="417513" y="703263"/>
            <a:ext cx="6173787" cy="3473450"/>
          </a:xfrm>
          <a:ln/>
        </p:spPr>
      </p:sp>
      <p:sp>
        <p:nvSpPr>
          <p:cNvPr id="30724" name="Rectangle 3"/>
          <p:cNvSpPr>
            <a:spLocks noGrp="1" noChangeArrowheads="1"/>
          </p:cNvSpPr>
          <p:nvPr>
            <p:ph type="body" idx="1"/>
          </p:nvPr>
        </p:nvSpPr>
        <p:spPr>
          <a:xfrm>
            <a:off x="929853" y="4415790"/>
            <a:ext cx="5147451" cy="4181767"/>
          </a:xfrm>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7941208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78FBA5-F957-4CE9-A734-9CFA9C4F5603}" type="slidenum">
              <a:rPr lang="en-US" smtClean="0"/>
              <a:pPr/>
              <a:t>21</a:t>
            </a:fld>
            <a:endParaRPr lang="en-US" dirty="0"/>
          </a:p>
        </p:txBody>
      </p:sp>
    </p:spTree>
    <p:extLst>
      <p:ext uri="{BB962C8B-B14F-4D97-AF65-F5344CB8AC3E}">
        <p14:creationId xmlns:p14="http://schemas.microsoft.com/office/powerpoint/2010/main" val="906518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5"/>
          <p:cNvSpPr txBox="1">
            <a:spLocks noGrp="1" noChangeArrowheads="1"/>
          </p:cNvSpPr>
          <p:nvPr/>
        </p:nvSpPr>
        <p:spPr bwMode="auto">
          <a:xfrm>
            <a:off x="3973528" y="8829394"/>
            <a:ext cx="3036887" cy="467006"/>
          </a:xfrm>
          <a:prstGeom prst="rect">
            <a:avLst/>
          </a:prstGeom>
          <a:noFill/>
          <a:ln w="9525">
            <a:noFill/>
            <a:miter lim="800000"/>
            <a:headEnd/>
            <a:tailEnd/>
          </a:ln>
        </p:spPr>
        <p:txBody>
          <a:bodyPr lIns="19408" tIns="0" rIns="19408" bIns="0" anchor="b"/>
          <a:lstStyle/>
          <a:p>
            <a:pPr marL="0" marR="0" lvl="0" indent="0" algn="r" defTabSz="929238" rtl="0" eaLnBrk="1" fontAlgn="auto" latinLnBrk="0" hangingPunct="1">
              <a:lnSpc>
                <a:spcPct val="100000"/>
              </a:lnSpc>
              <a:spcBef>
                <a:spcPts val="0"/>
              </a:spcBef>
              <a:spcAft>
                <a:spcPts val="0"/>
              </a:spcAft>
              <a:buClrTx/>
              <a:buSzTx/>
              <a:buFontTx/>
              <a:buNone/>
              <a:tabLst/>
              <a:defRPr/>
            </a:pPr>
            <a:fld id="{F8B6A191-35BC-4CBE-84E3-971EEA78512C}" type="slidenum">
              <a:rPr kumimoji="0" lang="en-US" sz="1000" b="0" i="1"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29238" rtl="0" eaLnBrk="1" fontAlgn="auto" latinLnBrk="0" hangingPunct="1">
                <a:lnSpc>
                  <a:spcPct val="100000"/>
                </a:lnSpc>
                <a:spcBef>
                  <a:spcPts val="0"/>
                </a:spcBef>
                <a:spcAft>
                  <a:spcPts val="0"/>
                </a:spcAft>
                <a:buClrTx/>
                <a:buSzTx/>
                <a:buFontTx/>
                <a:buNone/>
                <a:tabLst/>
                <a:defRPr/>
              </a:pPr>
              <a:t>2</a:t>
            </a:fld>
            <a:endParaRPr kumimoji="0" lang="en-US" sz="1000" b="0" i="1"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5602" name="Rectangle 2"/>
          <p:cNvSpPr>
            <a:spLocks noGrp="1" noRot="1" noChangeAspect="1" noChangeArrowheads="1" noTextEdit="1"/>
          </p:cNvSpPr>
          <p:nvPr>
            <p:ph type="sldImg"/>
          </p:nvPr>
        </p:nvSpPr>
        <p:spPr>
          <a:xfrm>
            <a:off x="419100" y="703263"/>
            <a:ext cx="6170613" cy="3473450"/>
          </a:xfrm>
          <a:ln/>
        </p:spPr>
      </p:sp>
      <p:sp>
        <p:nvSpPr>
          <p:cNvPr id="25603" name="Rectangle 3"/>
          <p:cNvSpPr>
            <a:spLocks noGrp="1" noChangeArrowheads="1"/>
          </p:cNvSpPr>
          <p:nvPr>
            <p:ph type="body" idx="1"/>
          </p:nvPr>
        </p:nvSpPr>
        <p:spPr>
          <a:xfrm>
            <a:off x="931863" y="4417039"/>
            <a:ext cx="5143500" cy="4181194"/>
          </a:xfrm>
          <a:noFill/>
          <a:ln/>
        </p:spPr>
        <p:txBody>
          <a:bodyPr lIns="93798" tIns="46912" rIns="93798" bIns="46912"/>
          <a:lstStyle/>
          <a:p>
            <a:endParaRPr lang="en-US" dirty="0"/>
          </a:p>
        </p:txBody>
      </p:sp>
    </p:spTree>
    <p:extLst>
      <p:ext uri="{BB962C8B-B14F-4D97-AF65-F5344CB8AC3E}">
        <p14:creationId xmlns:p14="http://schemas.microsoft.com/office/powerpoint/2010/main" val="33890306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8FBA5-F957-4CE9-A734-9CFA9C4F5603}" type="slidenum">
              <a:rPr lang="en-US" smtClean="0"/>
              <a:pPr/>
              <a:t>22</a:t>
            </a:fld>
            <a:endParaRPr lang="en-US" dirty="0"/>
          </a:p>
        </p:txBody>
      </p:sp>
    </p:spTree>
    <p:extLst>
      <p:ext uri="{BB962C8B-B14F-4D97-AF65-F5344CB8AC3E}">
        <p14:creationId xmlns:p14="http://schemas.microsoft.com/office/powerpoint/2010/main" val="2588649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8FBA5-F957-4CE9-A734-9CFA9C4F5603}" type="slidenum">
              <a:rPr lang="en-US" smtClean="0"/>
              <a:pPr/>
              <a:t>23</a:t>
            </a:fld>
            <a:endParaRPr lang="en-US" dirty="0"/>
          </a:p>
        </p:txBody>
      </p:sp>
    </p:spTree>
    <p:extLst>
      <p:ext uri="{BB962C8B-B14F-4D97-AF65-F5344CB8AC3E}">
        <p14:creationId xmlns:p14="http://schemas.microsoft.com/office/powerpoint/2010/main" val="30462835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78FBA5-F957-4CE9-A734-9CFA9C4F5603}" type="slidenum">
              <a:rPr lang="en-US" smtClean="0"/>
              <a:pPr/>
              <a:t>24</a:t>
            </a:fld>
            <a:endParaRPr lang="en-US" dirty="0"/>
          </a:p>
        </p:txBody>
      </p:sp>
    </p:spTree>
    <p:extLst>
      <p:ext uri="{BB962C8B-B14F-4D97-AF65-F5344CB8AC3E}">
        <p14:creationId xmlns:p14="http://schemas.microsoft.com/office/powerpoint/2010/main" val="15559375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8FBA5-F957-4CE9-A734-9CFA9C4F5603}" type="slidenum">
              <a:rPr lang="en-US" smtClean="0"/>
              <a:pPr/>
              <a:t>26</a:t>
            </a:fld>
            <a:endParaRPr lang="en-US" dirty="0"/>
          </a:p>
        </p:txBody>
      </p:sp>
    </p:spTree>
    <p:extLst>
      <p:ext uri="{BB962C8B-B14F-4D97-AF65-F5344CB8AC3E}">
        <p14:creationId xmlns:p14="http://schemas.microsoft.com/office/powerpoint/2010/main" val="21714370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83C958-1F1B-2347-8B37-D6BC4B56CB47}" type="slidenum">
              <a:rPr kumimoji="0" lang="en-US" altLang="en-US" sz="1000" b="0" i="1" u="none" strike="noStrike" kern="1200" cap="none" spc="0" normalizeH="0" baseline="0" noProof="0" smtClean="0">
                <a:ln>
                  <a:noFill/>
                </a:ln>
                <a:solidFill>
                  <a:srgbClr val="000000"/>
                </a:solidFill>
                <a:effectLst/>
                <a:uLnTx/>
                <a:uFillTx/>
                <a:latin typeface="Times New Roman" pitchFamily="-110"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altLang="en-US" sz="1000" b="0" i="1" u="none" strike="noStrike" kern="1200" cap="none" spc="0" normalizeH="0" baseline="0" noProof="0">
              <a:ln>
                <a:noFill/>
              </a:ln>
              <a:solidFill>
                <a:srgbClr val="000000"/>
              </a:solidFill>
              <a:effectLst/>
              <a:uLnTx/>
              <a:uFillTx/>
              <a:latin typeface="Times New Roman" pitchFamily="-110" charset="0"/>
              <a:ea typeface="+mn-ea"/>
              <a:cs typeface="+mn-cs"/>
            </a:endParaRPr>
          </a:p>
        </p:txBody>
      </p:sp>
    </p:spTree>
    <p:extLst>
      <p:ext uri="{BB962C8B-B14F-4D97-AF65-F5344CB8AC3E}">
        <p14:creationId xmlns:p14="http://schemas.microsoft.com/office/powerpoint/2010/main" val="9658766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83C958-1F1B-2347-8B37-D6BC4B56CB47}" type="slidenum">
              <a:rPr kumimoji="0" lang="en-US" altLang="en-US" sz="1000" b="0" i="1" u="none" strike="noStrike" kern="1200" cap="none" spc="0" normalizeH="0" baseline="0" noProof="0" smtClean="0">
                <a:ln>
                  <a:noFill/>
                </a:ln>
                <a:solidFill>
                  <a:srgbClr val="000000"/>
                </a:solidFill>
                <a:effectLst/>
                <a:uLnTx/>
                <a:uFillTx/>
                <a:latin typeface="Times New Roman" pitchFamily="-110"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altLang="en-US" sz="1000" b="0" i="1" u="none" strike="noStrike" kern="1200" cap="none" spc="0" normalizeH="0" baseline="0" noProof="0">
              <a:ln>
                <a:noFill/>
              </a:ln>
              <a:solidFill>
                <a:srgbClr val="000000"/>
              </a:solidFill>
              <a:effectLst/>
              <a:uLnTx/>
              <a:uFillTx/>
              <a:latin typeface="Times New Roman" pitchFamily="-110" charset="0"/>
              <a:ea typeface="+mn-ea"/>
              <a:cs typeface="+mn-cs"/>
            </a:endParaRPr>
          </a:p>
        </p:txBody>
      </p:sp>
    </p:spTree>
    <p:extLst>
      <p:ext uri="{BB962C8B-B14F-4D97-AF65-F5344CB8AC3E}">
        <p14:creationId xmlns:p14="http://schemas.microsoft.com/office/powerpoint/2010/main" val="6612636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8FBA5-F957-4CE9-A734-9CFA9C4F5603}" type="slidenum">
              <a:rPr lang="en-US" smtClean="0"/>
              <a:pPr/>
              <a:t>29</a:t>
            </a:fld>
            <a:endParaRPr lang="en-US" dirty="0"/>
          </a:p>
        </p:txBody>
      </p:sp>
    </p:spTree>
    <p:extLst>
      <p:ext uri="{BB962C8B-B14F-4D97-AF65-F5344CB8AC3E}">
        <p14:creationId xmlns:p14="http://schemas.microsoft.com/office/powerpoint/2010/main" val="7818868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8FBA5-F957-4CE9-A734-9CFA9C4F5603}" type="slidenum">
              <a:rPr lang="en-US" smtClean="0"/>
              <a:pPr/>
              <a:t>30</a:t>
            </a:fld>
            <a:endParaRPr lang="en-US" dirty="0"/>
          </a:p>
        </p:txBody>
      </p:sp>
    </p:spTree>
    <p:extLst>
      <p:ext uri="{BB962C8B-B14F-4D97-AF65-F5344CB8AC3E}">
        <p14:creationId xmlns:p14="http://schemas.microsoft.com/office/powerpoint/2010/main" val="2921060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8FBA5-F957-4CE9-A734-9CFA9C4F5603}" type="slidenum">
              <a:rPr lang="en-US" smtClean="0"/>
              <a:pPr/>
              <a:t>31</a:t>
            </a:fld>
            <a:endParaRPr lang="en-US" dirty="0"/>
          </a:p>
        </p:txBody>
      </p:sp>
    </p:spTree>
    <p:extLst>
      <p:ext uri="{BB962C8B-B14F-4D97-AF65-F5344CB8AC3E}">
        <p14:creationId xmlns:p14="http://schemas.microsoft.com/office/powerpoint/2010/main" val="29495079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778FBA5-F957-4CE9-A734-9CFA9C4F5603}" type="slidenum">
              <a:rPr lang="en-US" smtClean="0"/>
              <a:pPr/>
              <a:t>32</a:t>
            </a:fld>
            <a:endParaRPr lang="en-US" dirty="0"/>
          </a:p>
        </p:txBody>
      </p:sp>
    </p:spTree>
    <p:extLst>
      <p:ext uri="{BB962C8B-B14F-4D97-AF65-F5344CB8AC3E}">
        <p14:creationId xmlns:p14="http://schemas.microsoft.com/office/powerpoint/2010/main" val="2412873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8FBA5-F957-4CE9-A734-9CFA9C4F5603}"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6652932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83C958-1F1B-2347-8B37-D6BC4B56CB47}" type="slidenum">
              <a:rPr kumimoji="0" lang="en-US" altLang="en-US" sz="1000" b="0" i="1" u="none" strike="noStrike" kern="1200" cap="none" spc="0" normalizeH="0" baseline="0" noProof="0" smtClean="0">
                <a:ln>
                  <a:noFill/>
                </a:ln>
                <a:solidFill>
                  <a:srgbClr val="000000"/>
                </a:solidFill>
                <a:effectLst/>
                <a:uLnTx/>
                <a:uFillTx/>
                <a:latin typeface="Times New Roman" pitchFamily="-110"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altLang="en-US" sz="1000" b="0" i="1" u="none" strike="noStrike" kern="1200" cap="none" spc="0" normalizeH="0" baseline="0" noProof="0">
              <a:ln>
                <a:noFill/>
              </a:ln>
              <a:solidFill>
                <a:srgbClr val="000000"/>
              </a:solidFill>
              <a:effectLst/>
              <a:uLnTx/>
              <a:uFillTx/>
              <a:latin typeface="Times New Roman" pitchFamily="-110" charset="0"/>
              <a:ea typeface="+mn-ea"/>
              <a:cs typeface="+mn-cs"/>
            </a:endParaRPr>
          </a:p>
        </p:txBody>
      </p:sp>
    </p:spTree>
    <p:extLst>
      <p:ext uri="{BB962C8B-B14F-4D97-AF65-F5344CB8AC3E}">
        <p14:creationId xmlns:p14="http://schemas.microsoft.com/office/powerpoint/2010/main" val="8746581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83C958-1F1B-2347-8B37-D6BC4B56CB47}" type="slidenum">
              <a:rPr lang="en-US" altLang="en-US" smtClean="0"/>
              <a:pPr/>
              <a:t>34</a:t>
            </a:fld>
            <a:endParaRPr lang="en-US" altLang="en-US" dirty="0"/>
          </a:p>
        </p:txBody>
      </p:sp>
    </p:spTree>
    <p:extLst>
      <p:ext uri="{BB962C8B-B14F-4D97-AF65-F5344CB8AC3E}">
        <p14:creationId xmlns:p14="http://schemas.microsoft.com/office/powerpoint/2010/main" val="37464986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778FBA5-F957-4CE9-A734-9CFA9C4F5603}" type="slidenum">
              <a:rPr lang="en-US" smtClean="0"/>
              <a:pPr/>
              <a:t>35</a:t>
            </a:fld>
            <a:endParaRPr lang="en-US" dirty="0"/>
          </a:p>
        </p:txBody>
      </p:sp>
    </p:spTree>
    <p:extLst>
      <p:ext uri="{BB962C8B-B14F-4D97-AF65-F5344CB8AC3E}">
        <p14:creationId xmlns:p14="http://schemas.microsoft.com/office/powerpoint/2010/main" val="26679347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D944B4-B4B8-46A1-A2D7-098C6E8F2C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75694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876571-270E-4A64-9A8B-8F1EC89F63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30156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78FBA5-F957-4CE9-A734-9CFA9C4F5603}" type="slidenum">
              <a:rPr lang="en-US" smtClean="0"/>
              <a:pPr/>
              <a:t>39</a:t>
            </a:fld>
            <a:endParaRPr lang="en-US" dirty="0"/>
          </a:p>
        </p:txBody>
      </p:sp>
    </p:spTree>
    <p:extLst>
      <p:ext uri="{BB962C8B-B14F-4D97-AF65-F5344CB8AC3E}">
        <p14:creationId xmlns:p14="http://schemas.microsoft.com/office/powerpoint/2010/main" val="543250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8FBA5-F957-4CE9-A734-9CFA9C4F5603}" type="slidenum">
              <a:rPr lang="en-US" smtClean="0"/>
              <a:pPr/>
              <a:t>5</a:t>
            </a:fld>
            <a:endParaRPr lang="en-US" dirty="0"/>
          </a:p>
        </p:txBody>
      </p:sp>
    </p:spTree>
    <p:extLst>
      <p:ext uri="{BB962C8B-B14F-4D97-AF65-F5344CB8AC3E}">
        <p14:creationId xmlns:p14="http://schemas.microsoft.com/office/powerpoint/2010/main" val="1386195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78FBA5-F957-4CE9-A734-9CFA9C4F5603}" type="slidenum">
              <a:rPr lang="en-US" smtClean="0"/>
              <a:pPr/>
              <a:t>6</a:t>
            </a:fld>
            <a:endParaRPr lang="en-US" dirty="0"/>
          </a:p>
        </p:txBody>
      </p:sp>
    </p:spTree>
    <p:extLst>
      <p:ext uri="{BB962C8B-B14F-4D97-AF65-F5344CB8AC3E}">
        <p14:creationId xmlns:p14="http://schemas.microsoft.com/office/powerpoint/2010/main" val="37853226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78FBA5-F957-4CE9-A734-9CFA9C4F5603}" type="slidenum">
              <a:rPr lang="en-US" smtClean="0"/>
              <a:pPr/>
              <a:t>7</a:t>
            </a:fld>
            <a:endParaRPr lang="en-US" dirty="0"/>
          </a:p>
        </p:txBody>
      </p:sp>
    </p:spTree>
    <p:extLst>
      <p:ext uri="{BB962C8B-B14F-4D97-AF65-F5344CB8AC3E}">
        <p14:creationId xmlns:p14="http://schemas.microsoft.com/office/powerpoint/2010/main" val="3235674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83C958-1F1B-2347-8B37-D6BC4B56CB47}" type="slidenum">
              <a:rPr kumimoji="0" lang="en-US" altLang="en-US" sz="1000" b="0" i="1" u="none" strike="noStrike" kern="1200" cap="none" spc="0" normalizeH="0" baseline="0" noProof="0" smtClean="0">
                <a:ln>
                  <a:noFill/>
                </a:ln>
                <a:solidFill>
                  <a:srgbClr val="000000"/>
                </a:solidFill>
                <a:effectLst/>
                <a:uLnTx/>
                <a:uFillTx/>
                <a:latin typeface="Times New Roman" pitchFamily="-110"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altLang="en-US" sz="1000" b="0" i="1" u="none" strike="noStrike" kern="1200" cap="none" spc="0" normalizeH="0" baseline="0" noProof="0">
              <a:ln>
                <a:noFill/>
              </a:ln>
              <a:solidFill>
                <a:srgbClr val="000000"/>
              </a:solidFill>
              <a:effectLst/>
              <a:uLnTx/>
              <a:uFillTx/>
              <a:latin typeface="Times New Roman" pitchFamily="-110" charset="0"/>
              <a:ea typeface="+mn-ea"/>
              <a:cs typeface="+mn-cs"/>
            </a:endParaRPr>
          </a:p>
        </p:txBody>
      </p:sp>
    </p:spTree>
    <p:extLst>
      <p:ext uri="{BB962C8B-B14F-4D97-AF65-F5344CB8AC3E}">
        <p14:creationId xmlns:p14="http://schemas.microsoft.com/office/powerpoint/2010/main" val="12883115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78FBA5-F957-4CE9-A734-9CFA9C4F5603}" type="slidenum">
              <a:rPr lang="en-US" smtClean="0"/>
              <a:pPr/>
              <a:t>9</a:t>
            </a:fld>
            <a:endParaRPr lang="en-US" dirty="0"/>
          </a:p>
        </p:txBody>
      </p:sp>
    </p:spTree>
    <p:extLst>
      <p:ext uri="{BB962C8B-B14F-4D97-AF65-F5344CB8AC3E}">
        <p14:creationId xmlns:p14="http://schemas.microsoft.com/office/powerpoint/2010/main" val="537243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8FBA5-F957-4CE9-A734-9CFA9C4F5603}" type="slidenum">
              <a:rPr lang="en-US" smtClean="0"/>
              <a:pPr/>
              <a:t>10</a:t>
            </a:fld>
            <a:endParaRPr lang="en-US" dirty="0"/>
          </a:p>
        </p:txBody>
      </p:sp>
    </p:spTree>
    <p:extLst>
      <p:ext uri="{BB962C8B-B14F-4D97-AF65-F5344CB8AC3E}">
        <p14:creationId xmlns:p14="http://schemas.microsoft.com/office/powerpoint/2010/main" val="28019289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Rectangle 7"/>
          <p:cNvSpPr>
            <a:spLocks noGrp="1" noChangeArrowheads="1"/>
          </p:cNvSpPr>
          <p:nvPr>
            <p:ph type="subTitle" idx="1"/>
          </p:nvPr>
        </p:nvSpPr>
        <p:spPr>
          <a:xfrm>
            <a:off x="1108076" y="3011559"/>
            <a:ext cx="9972674" cy="1792224"/>
          </a:xfrm>
          <a:prstGeom prst="rect">
            <a:avLst/>
          </a:prstGeom>
        </p:spPr>
        <p:txBody>
          <a:bodyPr lIns="91440" tIns="45720" rIns="91440" bIns="45720" anchor="ctr"/>
          <a:lstStyle>
            <a:lvl1pPr marL="0" indent="0" algn="ctr">
              <a:lnSpc>
                <a:spcPct val="100000"/>
              </a:lnSpc>
              <a:spcBef>
                <a:spcPts val="0"/>
              </a:spcBef>
              <a:spcAft>
                <a:spcPts val="2400"/>
              </a:spcAft>
              <a:buFont typeface="Arial" charset="0"/>
              <a:buNone/>
              <a:defRPr sz="2200">
                <a:solidFill>
                  <a:sysClr val="windowText" lastClr="000000"/>
                </a:solidFill>
              </a:defRPr>
            </a:lvl1pPr>
          </a:lstStyle>
          <a:p>
            <a:r>
              <a:rPr lang="en-US"/>
              <a:t>Click to edit Master subtitle style</a:t>
            </a:r>
            <a:endParaRPr lang="en-US" dirty="0"/>
          </a:p>
        </p:txBody>
      </p:sp>
      <p:sp>
        <p:nvSpPr>
          <p:cNvPr id="6" name="Title Placeholder 1"/>
          <p:cNvSpPr>
            <a:spLocks noGrp="1"/>
          </p:cNvSpPr>
          <p:nvPr>
            <p:ph type="ctrTitle"/>
          </p:nvPr>
        </p:nvSpPr>
        <p:spPr>
          <a:xfrm>
            <a:off x="1108076" y="1385454"/>
            <a:ext cx="9972674" cy="1294671"/>
          </a:xfrm>
        </p:spPr>
        <p:txBody>
          <a:bodyPr anchor="b" anchorCtr="0"/>
          <a:lstStyle>
            <a:lvl1pPr algn="ctr">
              <a:lnSpc>
                <a:spcPct val="100000"/>
              </a:lnSpc>
              <a:spcBef>
                <a:spcPts val="0"/>
              </a:spcBef>
              <a:spcAft>
                <a:spcPts val="600"/>
              </a:spcAft>
              <a:defRPr sz="3600" smtClean="0"/>
            </a:lvl1pPr>
          </a:lstStyle>
          <a:p>
            <a:r>
              <a:rPr lang="en-US"/>
              <a:t>Click to edit Master title style</a:t>
            </a:r>
            <a:endParaRPr dirty="0"/>
          </a:p>
        </p:txBody>
      </p:sp>
      <p:cxnSp>
        <p:nvCxnSpPr>
          <p:cNvPr id="12" name="Straight Connector 12"/>
          <p:cNvCxnSpPr>
            <a:cxnSpLocks noChangeShapeType="1"/>
          </p:cNvCxnSpPr>
          <p:nvPr userDrawn="1"/>
        </p:nvCxnSpPr>
        <p:spPr bwMode="auto">
          <a:xfrm>
            <a:off x="0" y="950913"/>
            <a:ext cx="12188825" cy="0"/>
          </a:xfrm>
          <a:prstGeom prst="line">
            <a:avLst/>
          </a:prstGeom>
          <a:noFill/>
          <a:ln w="22225" algn="ctr">
            <a:solidFill>
              <a:schemeClr val="accent4"/>
            </a:solidFill>
            <a:round/>
            <a:headEnd type="none" w="sm" len="sm"/>
            <a:tailEnd type="none" w="sm" len="sm"/>
          </a:ln>
        </p:spPr>
      </p:cxnSp>
      <p:cxnSp>
        <p:nvCxnSpPr>
          <p:cNvPr id="13" name="Straight Connector 12"/>
          <p:cNvCxnSpPr>
            <a:cxnSpLocks noChangeShapeType="1"/>
          </p:cNvCxnSpPr>
          <p:nvPr userDrawn="1"/>
        </p:nvCxnSpPr>
        <p:spPr bwMode="auto">
          <a:xfrm>
            <a:off x="0" y="6354186"/>
            <a:ext cx="12188825" cy="0"/>
          </a:xfrm>
          <a:prstGeom prst="line">
            <a:avLst/>
          </a:prstGeom>
          <a:noFill/>
          <a:ln w="22225" algn="ctr">
            <a:solidFill>
              <a:schemeClr val="accent4"/>
            </a:solidFill>
            <a:round/>
            <a:headEnd type="none" w="sm" len="sm"/>
            <a:tailEnd type="none" w="sm" len="sm"/>
          </a:ln>
        </p:spPr>
      </p:cxnSp>
      <p:pic>
        <p:nvPicPr>
          <p:cNvPr id="7" name="Picture 6" descr="LL_Logo_blue.png"/>
          <p:cNvPicPr>
            <a:picLocks noChangeAspect="1"/>
          </p:cNvPicPr>
          <p:nvPr userDrawn="1"/>
        </p:nvPicPr>
        <p:blipFill>
          <a:blip r:embed="rId2" cstate="print"/>
          <a:stretch>
            <a:fillRect/>
          </a:stretch>
        </p:blipFill>
        <p:spPr>
          <a:xfrm>
            <a:off x="4380277" y="5111496"/>
            <a:ext cx="3428272" cy="34524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Chart Placeholder 3"/>
          <p:cNvSpPr>
            <a:spLocks noGrp="1"/>
          </p:cNvSpPr>
          <p:nvPr>
            <p:ph type="chart" sz="quarter" idx="10"/>
          </p:nvPr>
        </p:nvSpPr>
        <p:spPr>
          <a:xfrm>
            <a:off x="1786193" y="1700213"/>
            <a:ext cx="8604125" cy="3943350"/>
          </a:xfrm>
          <a:prstGeom prst="rect">
            <a:avLst/>
          </a:prstGeom>
          <a:ln w="12700">
            <a:solidFill>
              <a:schemeClr val="tx1"/>
            </a:solidFill>
          </a:ln>
        </p:spPr>
        <p:txBody>
          <a:bodyPr/>
          <a:lstStyle>
            <a:lvl1pPr marL="0" indent="0">
              <a:buFontTx/>
              <a:buNone/>
              <a:defRPr/>
            </a:lvl1pPr>
          </a:lstStyle>
          <a:p>
            <a:r>
              <a:rPr lang="en-US"/>
              <a:t>Click icon to add chart</a:t>
            </a:r>
          </a:p>
        </p:txBody>
      </p:sp>
      <p:sp>
        <p:nvSpPr>
          <p:cNvPr id="5" name="Text Placeholder 3"/>
          <p:cNvSpPr>
            <a:spLocks noGrp="1"/>
          </p:cNvSpPr>
          <p:nvPr>
            <p:ph type="body" sz="half" idx="2"/>
          </p:nvPr>
        </p:nvSpPr>
        <p:spPr>
          <a:xfrm>
            <a:off x="1791758" y="5706497"/>
            <a:ext cx="8605310" cy="274320"/>
          </a:xfrm>
          <a:prstGeom prst="rect">
            <a:avLst/>
          </a:prstGeom>
        </p:spPr>
        <p:txBody>
          <a:bodyPr/>
          <a:lstStyle>
            <a:lvl1pPr marL="0" indent="0" algn="ctr">
              <a:lnSpc>
                <a:spcPts val="1400"/>
              </a:lnSpc>
              <a:buNone/>
              <a:defRPr sz="12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Text Placeholder 3"/>
          <p:cNvSpPr>
            <a:spLocks noGrp="1"/>
          </p:cNvSpPr>
          <p:nvPr>
            <p:ph type="body" sz="half" idx="11"/>
          </p:nvPr>
        </p:nvSpPr>
        <p:spPr>
          <a:xfrm>
            <a:off x="1791758" y="1249252"/>
            <a:ext cx="8605310" cy="377390"/>
          </a:xfrm>
          <a:prstGeom prst="rect">
            <a:avLst/>
          </a:prstGeom>
        </p:spPr>
        <p:txBody>
          <a:bodyPr anchor="b"/>
          <a:lstStyle>
            <a:lvl1pPr marL="0" indent="0" algn="ctr">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idx="1"/>
          </p:nvPr>
        </p:nvSpPr>
        <p:spPr>
          <a:xfrm>
            <a:off x="633819" y="1289304"/>
            <a:ext cx="5314328" cy="4828032"/>
          </a:xfrm>
          <a:prstGeom prst="rect">
            <a:avLst/>
          </a:prstGeom>
        </p:spPr>
        <p:txBody>
          <a:bodyPr/>
          <a:lstStyle>
            <a:lvl1pPr marL="237744" indent="-237744">
              <a:lnSpc>
                <a:spcPct val="90000"/>
              </a:lnSpc>
              <a:spcBef>
                <a:spcPts val="1200"/>
              </a:spcBef>
              <a:buSzPct val="100000"/>
              <a:buFont typeface="Arial"/>
              <a:buChar char="•"/>
              <a:defRPr/>
            </a:lvl1pPr>
            <a:lvl2pPr marL="539496" indent="-256032">
              <a:lnSpc>
                <a:spcPct val="90000"/>
              </a:lnSpc>
              <a:spcBef>
                <a:spcPts val="600"/>
              </a:spcBef>
              <a:defRPr/>
            </a:lvl2pPr>
            <a:lvl3pPr marL="758952" indent="-182880">
              <a:lnSpc>
                <a:spcPct val="90000"/>
              </a:lnSpc>
              <a:spcBef>
                <a:spcPts val="600"/>
              </a:spcBef>
              <a:buSzPct val="90000"/>
              <a:buFont typeface="Wingdings" charset="2"/>
              <a:buChar char="§"/>
              <a:defRPr/>
            </a:lvl3pPr>
            <a:lvl4pPr marL="1033272" indent="0">
              <a:lnSpc>
                <a:spcPct val="90000"/>
              </a:lnSpc>
              <a:spcBef>
                <a:spcPts val="600"/>
              </a:spcBef>
              <a:buFontTx/>
              <a:buNone/>
              <a:defRPr/>
            </a:lvl4pPr>
            <a:lvl5pPr marL="1261872" indent="0">
              <a:lnSpc>
                <a:spcPct val="90000"/>
              </a:lnSpc>
              <a:spcBef>
                <a:spcPts val="600"/>
              </a:spcBef>
              <a:buSzPct val="85000"/>
              <a:buFontTx/>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p:cNvSpPr>
            <a:spLocks noGrp="1"/>
          </p:cNvSpPr>
          <p:nvPr>
            <p:ph idx="10"/>
          </p:nvPr>
        </p:nvSpPr>
        <p:spPr>
          <a:xfrm>
            <a:off x="6216301" y="1289304"/>
            <a:ext cx="5314328" cy="4828032"/>
          </a:xfrm>
          <a:prstGeom prst="rect">
            <a:avLst/>
          </a:prstGeom>
        </p:spPr>
        <p:txBody>
          <a:bodyPr/>
          <a:lstStyle>
            <a:lvl1pPr marL="237744" indent="-237744">
              <a:lnSpc>
                <a:spcPct val="90000"/>
              </a:lnSpc>
              <a:spcBef>
                <a:spcPts val="1200"/>
              </a:spcBef>
              <a:buSzPct val="100000"/>
              <a:buFont typeface="Arial"/>
              <a:buChar char="•"/>
              <a:defRPr/>
            </a:lvl1pPr>
            <a:lvl2pPr marL="539496" indent="-256032">
              <a:lnSpc>
                <a:spcPct val="90000"/>
              </a:lnSpc>
              <a:spcBef>
                <a:spcPts val="600"/>
              </a:spcBef>
              <a:defRPr/>
            </a:lvl2pPr>
            <a:lvl3pPr marL="758952" indent="-182880">
              <a:lnSpc>
                <a:spcPct val="90000"/>
              </a:lnSpc>
              <a:spcBef>
                <a:spcPts val="600"/>
              </a:spcBef>
              <a:buSzPct val="90000"/>
              <a:buFont typeface="Wingdings" charset="2"/>
              <a:buChar char="§"/>
              <a:defRPr/>
            </a:lvl3pPr>
            <a:lvl4pPr marL="1033272" indent="0">
              <a:lnSpc>
                <a:spcPct val="90000"/>
              </a:lnSpc>
              <a:spcBef>
                <a:spcPts val="600"/>
              </a:spcBef>
              <a:buFontTx/>
              <a:buNone/>
              <a:defRPr/>
            </a:lvl4pPr>
            <a:lvl5pPr marL="1261872" indent="0">
              <a:lnSpc>
                <a:spcPct val="90000"/>
              </a:lnSpc>
              <a:spcBef>
                <a:spcPts val="600"/>
              </a:spcBef>
              <a:buSzPct val="85000"/>
              <a:buFontTx/>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00319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33819" y="1289304"/>
            <a:ext cx="10921187" cy="4828032"/>
          </a:xfrm>
          <a:prstGeom prst="rect">
            <a:avLst/>
          </a:prstGeom>
        </p:spPr>
        <p:txBody>
          <a:bodyPr/>
          <a:lstStyle>
            <a:lvl1pPr marL="237744" indent="-237744">
              <a:lnSpc>
                <a:spcPct val="90000"/>
              </a:lnSpc>
              <a:spcBef>
                <a:spcPts val="1200"/>
              </a:spcBef>
              <a:buSzPct val="100000"/>
              <a:buFont typeface="Arial"/>
              <a:buChar char="•"/>
              <a:defRPr/>
            </a:lvl1pPr>
            <a:lvl2pPr marL="539496" indent="-256032">
              <a:lnSpc>
                <a:spcPct val="90000"/>
              </a:lnSpc>
              <a:spcBef>
                <a:spcPts val="600"/>
              </a:spcBef>
              <a:defRPr/>
            </a:lvl2pPr>
            <a:lvl3pPr marL="758952" indent="-182880">
              <a:lnSpc>
                <a:spcPct val="90000"/>
              </a:lnSpc>
              <a:spcBef>
                <a:spcPts val="600"/>
              </a:spcBef>
              <a:buSzPct val="90000"/>
              <a:buFont typeface="Arial"/>
              <a:buChar char="•"/>
              <a:defRPr/>
            </a:lvl3pPr>
            <a:lvl4pPr marL="1033272" indent="0">
              <a:lnSpc>
                <a:spcPct val="90000"/>
              </a:lnSpc>
              <a:spcBef>
                <a:spcPts val="600"/>
              </a:spcBef>
              <a:buFontTx/>
              <a:buNone/>
              <a:defRPr/>
            </a:lvl4pPr>
            <a:lvl5pPr marL="1261872" indent="0">
              <a:lnSpc>
                <a:spcPct val="90000"/>
              </a:lnSpc>
              <a:spcBef>
                <a:spcPts val="600"/>
              </a:spcBef>
              <a:buSzPct val="85000"/>
              <a:buFontTx/>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73488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611049" y="1293094"/>
            <a:ext cx="10915522" cy="4830616"/>
          </a:xfrm>
          <a:prstGeom prst="rect">
            <a:avLst/>
          </a:prstGeom>
        </p:spPr>
        <p:txBody>
          <a:bodyPr/>
          <a:lstStyle>
            <a:lvl1pPr>
              <a:lnSpc>
                <a:spcPct val="90000"/>
              </a:lnSpc>
              <a:spcBef>
                <a:spcPts val="1200"/>
              </a:spcBef>
              <a:spcAft>
                <a:spcPts val="0"/>
              </a:spcAft>
              <a:defRPr/>
            </a:lvl1pPr>
            <a:lvl2pPr marL="539750" indent="-255588">
              <a:lnSpc>
                <a:spcPct val="90000"/>
              </a:lnSpc>
              <a:spcBef>
                <a:spcPts val="600"/>
              </a:spcBef>
              <a:spcAft>
                <a:spcPts val="0"/>
              </a:spcAft>
              <a:defRPr sz="1800"/>
            </a:lvl2pPr>
            <a:lvl3pPr marL="757238" indent="-184150">
              <a:lnSpc>
                <a:spcPct val="90000"/>
              </a:lnSpc>
              <a:spcBef>
                <a:spcPts val="600"/>
              </a:spcBef>
              <a:spcAft>
                <a:spcPts val="0"/>
              </a:spcAft>
              <a:buSzPct val="90000"/>
              <a:buFont typeface="Arial" pitchFamily="34" charset="0"/>
              <a:buChar char="•"/>
              <a:defRPr/>
            </a:lvl3pPr>
            <a:lvl4pPr marL="1033272" indent="0">
              <a:lnSpc>
                <a:spcPct val="90000"/>
              </a:lnSpc>
              <a:spcBef>
                <a:spcPts val="600"/>
              </a:spcBef>
              <a:spcAft>
                <a:spcPts val="0"/>
              </a:spcAft>
              <a:buFontTx/>
              <a:buNone/>
              <a:defRPr/>
            </a:lvl4pPr>
            <a:lvl5pPr marL="1261872" indent="0">
              <a:lnSpc>
                <a:spcPct val="90000"/>
              </a:lnSpc>
              <a:spcBef>
                <a:spcPts val="600"/>
              </a:spcBef>
              <a:spcAft>
                <a:spcPts val="0"/>
              </a:spcAft>
              <a:buSzPct val="85000"/>
              <a:buFontTx/>
              <a:buNone/>
              <a:defRPr sz="1200"/>
            </a:lvl5pPr>
            <a:lvl6pPr>
              <a:buFont typeface="Arial" pitchFamily="34" charset="0"/>
              <a:buChar cha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6653886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Rectangle 7"/>
          <p:cNvSpPr>
            <a:spLocks noGrp="1" noChangeArrowheads="1"/>
          </p:cNvSpPr>
          <p:nvPr>
            <p:ph type="subTitle" idx="1"/>
          </p:nvPr>
        </p:nvSpPr>
        <p:spPr>
          <a:xfrm>
            <a:off x="1108076" y="3011559"/>
            <a:ext cx="9972674" cy="1792224"/>
          </a:xfrm>
          <a:prstGeom prst="rect">
            <a:avLst/>
          </a:prstGeom>
        </p:spPr>
        <p:txBody>
          <a:bodyPr lIns="91440" tIns="45720" rIns="91440" bIns="45720" anchor="ctr"/>
          <a:lstStyle>
            <a:lvl1pPr marL="0" indent="0" algn="ctr">
              <a:lnSpc>
                <a:spcPct val="100000"/>
              </a:lnSpc>
              <a:spcBef>
                <a:spcPts val="0"/>
              </a:spcBef>
              <a:spcAft>
                <a:spcPts val="2399"/>
              </a:spcAft>
              <a:buFont typeface="Arial" charset="0"/>
              <a:buNone/>
              <a:defRPr sz="2199">
                <a:solidFill>
                  <a:sysClr val="windowText" lastClr="000000"/>
                </a:solidFill>
              </a:defRPr>
            </a:lvl1pPr>
          </a:lstStyle>
          <a:p>
            <a:r>
              <a:rPr lang="en-US"/>
              <a:t>Click to edit Master subtitle style</a:t>
            </a:r>
            <a:endParaRPr lang="en-US" dirty="0"/>
          </a:p>
        </p:txBody>
      </p:sp>
      <p:sp>
        <p:nvSpPr>
          <p:cNvPr id="6" name="Title Placeholder 1"/>
          <p:cNvSpPr>
            <a:spLocks noGrp="1"/>
          </p:cNvSpPr>
          <p:nvPr>
            <p:ph type="ctrTitle"/>
          </p:nvPr>
        </p:nvSpPr>
        <p:spPr>
          <a:xfrm>
            <a:off x="1108076" y="1385457"/>
            <a:ext cx="9972674" cy="1294671"/>
          </a:xfrm>
        </p:spPr>
        <p:txBody>
          <a:bodyPr anchor="b" anchorCtr="0"/>
          <a:lstStyle>
            <a:lvl1pPr algn="ctr">
              <a:lnSpc>
                <a:spcPct val="100000"/>
              </a:lnSpc>
              <a:spcBef>
                <a:spcPts val="0"/>
              </a:spcBef>
              <a:spcAft>
                <a:spcPts val="600"/>
              </a:spcAft>
              <a:defRPr sz="3599" smtClean="0"/>
            </a:lvl1pPr>
          </a:lstStyle>
          <a:p>
            <a:r>
              <a:rPr lang="en-US"/>
              <a:t>Click to edit Master title style</a:t>
            </a:r>
            <a:endParaRPr dirty="0"/>
          </a:p>
        </p:txBody>
      </p:sp>
      <p:cxnSp>
        <p:nvCxnSpPr>
          <p:cNvPr id="12" name="Straight Connector 12"/>
          <p:cNvCxnSpPr>
            <a:cxnSpLocks noChangeShapeType="1"/>
          </p:cNvCxnSpPr>
          <p:nvPr userDrawn="1"/>
        </p:nvCxnSpPr>
        <p:spPr bwMode="auto">
          <a:xfrm>
            <a:off x="8" y="950913"/>
            <a:ext cx="12188825" cy="0"/>
          </a:xfrm>
          <a:prstGeom prst="line">
            <a:avLst/>
          </a:prstGeom>
          <a:noFill/>
          <a:ln w="22225" algn="ctr">
            <a:solidFill>
              <a:schemeClr val="accent4"/>
            </a:solidFill>
            <a:round/>
            <a:headEnd type="none" w="sm" len="sm"/>
            <a:tailEnd type="none" w="sm" len="sm"/>
          </a:ln>
        </p:spPr>
      </p:cxnSp>
      <p:cxnSp>
        <p:nvCxnSpPr>
          <p:cNvPr id="13" name="Straight Connector 12"/>
          <p:cNvCxnSpPr>
            <a:cxnSpLocks noChangeShapeType="1"/>
          </p:cNvCxnSpPr>
          <p:nvPr userDrawn="1"/>
        </p:nvCxnSpPr>
        <p:spPr bwMode="auto">
          <a:xfrm>
            <a:off x="8" y="6354186"/>
            <a:ext cx="12188825" cy="0"/>
          </a:xfrm>
          <a:prstGeom prst="line">
            <a:avLst/>
          </a:prstGeom>
          <a:noFill/>
          <a:ln w="22225" algn="ctr">
            <a:solidFill>
              <a:schemeClr val="accent4"/>
            </a:solidFill>
            <a:round/>
            <a:headEnd type="none" w="sm" len="sm"/>
            <a:tailEnd type="none" w="sm" len="sm"/>
          </a:ln>
        </p:spPr>
      </p:cxnSp>
      <p:pic>
        <p:nvPicPr>
          <p:cNvPr id="8" name="Picture 7" descr="LL_Logo_blu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10305" y="5111518"/>
            <a:ext cx="4568237" cy="345245"/>
          </a:xfrm>
          <a:prstGeom prst="rect">
            <a:avLst/>
          </a:prstGeom>
        </p:spPr>
      </p:pic>
    </p:spTree>
    <p:extLst>
      <p:ext uri="{BB962C8B-B14F-4D97-AF65-F5344CB8AC3E}">
        <p14:creationId xmlns:p14="http://schemas.microsoft.com/office/powerpoint/2010/main" val="3752553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633083" y="1293094"/>
            <a:ext cx="10915522" cy="4830616"/>
          </a:xfrm>
          <a:prstGeom prst="rect">
            <a:avLst/>
          </a:prstGeom>
        </p:spPr>
        <p:txBody>
          <a:bodyPr/>
          <a:lstStyle>
            <a:lvl1pPr>
              <a:lnSpc>
                <a:spcPct val="90000"/>
              </a:lnSpc>
              <a:spcBef>
                <a:spcPts val="1200"/>
              </a:spcBef>
              <a:spcAft>
                <a:spcPts val="0"/>
              </a:spcAft>
              <a:defRPr/>
            </a:lvl1pPr>
            <a:lvl2pPr marL="539588" indent="-255511">
              <a:lnSpc>
                <a:spcPct val="90000"/>
              </a:lnSpc>
              <a:spcBef>
                <a:spcPts val="600"/>
              </a:spcBef>
              <a:spcAft>
                <a:spcPts val="0"/>
              </a:spcAft>
              <a:defRPr sz="1799"/>
            </a:lvl2pPr>
            <a:lvl3pPr marL="757011" indent="-184095">
              <a:lnSpc>
                <a:spcPct val="90000"/>
              </a:lnSpc>
              <a:spcBef>
                <a:spcPts val="600"/>
              </a:spcBef>
              <a:spcAft>
                <a:spcPts val="0"/>
              </a:spcAft>
              <a:buSzPct val="90000"/>
              <a:buFont typeface="Arial" pitchFamily="34" charset="0"/>
              <a:buChar char="•"/>
              <a:defRPr/>
            </a:lvl3pPr>
            <a:lvl4pPr marL="1032962" indent="0">
              <a:lnSpc>
                <a:spcPct val="90000"/>
              </a:lnSpc>
              <a:spcBef>
                <a:spcPts val="600"/>
              </a:spcBef>
              <a:spcAft>
                <a:spcPts val="0"/>
              </a:spcAft>
              <a:buFontTx/>
              <a:buNone/>
              <a:defRPr/>
            </a:lvl4pPr>
            <a:lvl5pPr marL="1261493" indent="0">
              <a:lnSpc>
                <a:spcPct val="90000"/>
              </a:lnSpc>
              <a:spcBef>
                <a:spcPts val="600"/>
              </a:spcBef>
              <a:spcAft>
                <a:spcPts val="0"/>
              </a:spcAft>
              <a:buSzPct val="85000"/>
              <a:buFontTx/>
              <a:buNone/>
              <a:defRPr sz="1200"/>
            </a:lvl5pPr>
            <a:lvl6pPr>
              <a:buFont typeface="Arial" pitchFamily="34" charset="0"/>
              <a:buChar cha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7268130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633094" y="1293094"/>
            <a:ext cx="5317368" cy="4830616"/>
          </a:xfrm>
          <a:prstGeom prst="rect">
            <a:avLst/>
          </a:prstGeom>
        </p:spPr>
        <p:txBody>
          <a:bodyPr/>
          <a:lstStyle>
            <a:lvl1pPr>
              <a:lnSpc>
                <a:spcPct val="90000"/>
              </a:lnSpc>
              <a:spcBef>
                <a:spcPts val="1200"/>
              </a:spcBef>
              <a:spcAft>
                <a:spcPts val="0"/>
              </a:spcAft>
              <a:defRPr/>
            </a:lvl1pPr>
            <a:lvl2pPr marL="539588" indent="-255511">
              <a:lnSpc>
                <a:spcPct val="90000"/>
              </a:lnSpc>
              <a:spcBef>
                <a:spcPts val="600"/>
              </a:spcBef>
              <a:spcAft>
                <a:spcPts val="0"/>
              </a:spcAft>
              <a:defRPr sz="1799"/>
            </a:lvl2pPr>
            <a:lvl3pPr marL="757011" indent="-184095">
              <a:lnSpc>
                <a:spcPct val="90000"/>
              </a:lnSpc>
              <a:spcBef>
                <a:spcPts val="600"/>
              </a:spcBef>
              <a:spcAft>
                <a:spcPts val="0"/>
              </a:spcAft>
              <a:buSzPct val="90000"/>
              <a:buFont typeface="Arial" pitchFamily="34" charset="0"/>
              <a:buChar char="•"/>
              <a:defRPr/>
            </a:lvl3pPr>
            <a:lvl4pPr marL="1032962" indent="0">
              <a:lnSpc>
                <a:spcPct val="90000"/>
              </a:lnSpc>
              <a:spcBef>
                <a:spcPts val="600"/>
              </a:spcBef>
              <a:spcAft>
                <a:spcPts val="0"/>
              </a:spcAft>
              <a:buFontTx/>
              <a:buNone/>
              <a:defRPr/>
            </a:lvl4pPr>
            <a:lvl5pPr marL="1261493" indent="0">
              <a:lnSpc>
                <a:spcPct val="90000"/>
              </a:lnSpc>
              <a:spcBef>
                <a:spcPts val="600"/>
              </a:spcBef>
              <a:spcAft>
                <a:spcPts val="0"/>
              </a:spcAft>
              <a:buSzPct val="85000"/>
              <a:buFontTx/>
              <a:buNone/>
              <a:defRPr sz="1200"/>
            </a:lvl5pPr>
            <a:lvl6pPr>
              <a:buFont typeface="Arial" pitchFamily="34" charset="0"/>
              <a:buChar cha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p:txBody>
          <a:bodyPr/>
          <a:lstStyle/>
          <a:p>
            <a:r>
              <a:rPr lang="en-US"/>
              <a:t>Click to edit Master title style</a:t>
            </a:r>
            <a:endParaRPr lang="en-US" dirty="0"/>
          </a:p>
        </p:txBody>
      </p:sp>
      <p:sp>
        <p:nvSpPr>
          <p:cNvPr id="6" name="Content Placeholder 7"/>
          <p:cNvSpPr>
            <a:spLocks noGrp="1"/>
          </p:cNvSpPr>
          <p:nvPr>
            <p:ph sz="quarter" idx="11"/>
          </p:nvPr>
        </p:nvSpPr>
        <p:spPr>
          <a:xfrm>
            <a:off x="6218839" y="1293094"/>
            <a:ext cx="5317368" cy="4830616"/>
          </a:xfrm>
          <a:prstGeom prst="rect">
            <a:avLst/>
          </a:prstGeom>
        </p:spPr>
        <p:txBody>
          <a:bodyPr/>
          <a:lstStyle>
            <a:lvl1pPr>
              <a:lnSpc>
                <a:spcPct val="90000"/>
              </a:lnSpc>
              <a:spcBef>
                <a:spcPts val="1200"/>
              </a:spcBef>
              <a:spcAft>
                <a:spcPts val="0"/>
              </a:spcAft>
              <a:defRPr/>
            </a:lvl1pPr>
            <a:lvl2pPr marL="539588" indent="-255511">
              <a:lnSpc>
                <a:spcPct val="90000"/>
              </a:lnSpc>
              <a:spcBef>
                <a:spcPts val="600"/>
              </a:spcBef>
              <a:spcAft>
                <a:spcPts val="0"/>
              </a:spcAft>
              <a:defRPr sz="1799"/>
            </a:lvl2pPr>
            <a:lvl3pPr marL="757011" indent="-184095">
              <a:lnSpc>
                <a:spcPct val="90000"/>
              </a:lnSpc>
              <a:spcBef>
                <a:spcPts val="600"/>
              </a:spcBef>
              <a:spcAft>
                <a:spcPts val="0"/>
              </a:spcAft>
              <a:buSzPct val="90000"/>
              <a:buFont typeface="Arial" pitchFamily="34" charset="0"/>
              <a:buChar char="•"/>
              <a:defRPr/>
            </a:lvl3pPr>
            <a:lvl4pPr marL="1032962" indent="1588">
              <a:lnSpc>
                <a:spcPct val="90000"/>
              </a:lnSpc>
              <a:spcBef>
                <a:spcPts val="600"/>
              </a:spcBef>
              <a:spcAft>
                <a:spcPts val="0"/>
              </a:spcAft>
              <a:buFontTx/>
              <a:buNone/>
              <a:defRPr/>
            </a:lvl4pPr>
            <a:lvl5pPr marL="1261493" indent="0">
              <a:lnSpc>
                <a:spcPct val="90000"/>
              </a:lnSpc>
              <a:spcBef>
                <a:spcPts val="600"/>
              </a:spcBef>
              <a:spcAft>
                <a:spcPts val="0"/>
              </a:spcAft>
              <a:buSzPct val="85000"/>
              <a:buFontTx/>
              <a:buNone/>
              <a:defRPr sz="1200"/>
            </a:lvl5pPr>
            <a:lvl6pPr>
              <a:buFont typeface="Arial" pitchFamily="34" charset="0"/>
              <a:buChar cha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99684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7004946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813422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with Subtitle and Content">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633083" y="1293094"/>
            <a:ext cx="10915522" cy="4830616"/>
          </a:xfrm>
          <a:prstGeom prst="rect">
            <a:avLst/>
          </a:prstGeom>
        </p:spPr>
        <p:txBody>
          <a:bodyPr/>
          <a:lstStyle>
            <a:lvl1pPr>
              <a:lnSpc>
                <a:spcPct val="90000"/>
              </a:lnSpc>
              <a:spcBef>
                <a:spcPts val="1200"/>
              </a:spcBef>
              <a:spcAft>
                <a:spcPts val="0"/>
              </a:spcAft>
              <a:defRPr/>
            </a:lvl1pPr>
            <a:lvl2pPr marL="539588" indent="-255511">
              <a:lnSpc>
                <a:spcPct val="90000"/>
              </a:lnSpc>
              <a:spcBef>
                <a:spcPts val="600"/>
              </a:spcBef>
              <a:spcAft>
                <a:spcPts val="0"/>
              </a:spcAft>
              <a:defRPr sz="1799"/>
            </a:lvl2pPr>
            <a:lvl3pPr marL="757011" indent="-184095">
              <a:lnSpc>
                <a:spcPct val="90000"/>
              </a:lnSpc>
              <a:spcBef>
                <a:spcPts val="600"/>
              </a:spcBef>
              <a:spcAft>
                <a:spcPts val="0"/>
              </a:spcAft>
              <a:buSzPct val="90000"/>
              <a:buFont typeface="Arial" pitchFamily="34" charset="0"/>
              <a:buChar char="•"/>
              <a:defRPr/>
            </a:lvl3pPr>
            <a:lvl4pPr marL="1032962" indent="0">
              <a:lnSpc>
                <a:spcPct val="90000"/>
              </a:lnSpc>
              <a:spcBef>
                <a:spcPts val="600"/>
              </a:spcBef>
              <a:spcAft>
                <a:spcPts val="0"/>
              </a:spcAft>
              <a:buFontTx/>
              <a:buNone/>
              <a:defRPr/>
            </a:lvl4pPr>
            <a:lvl5pPr marL="1261493" indent="0">
              <a:lnSpc>
                <a:spcPct val="90000"/>
              </a:lnSpc>
              <a:spcBef>
                <a:spcPts val="600"/>
              </a:spcBef>
              <a:spcAft>
                <a:spcPts val="0"/>
              </a:spcAft>
              <a:buSzPct val="85000"/>
              <a:buFontTx/>
              <a:buNone/>
              <a:defRPr sz="1200"/>
            </a:lvl5pPr>
            <a:lvl6pPr>
              <a:buFont typeface="Arial" pitchFamily="34" charset="0"/>
              <a:buChar cha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a:xfrm>
            <a:off x="1253710" y="145169"/>
            <a:ext cx="9681406" cy="464455"/>
          </a:xfrm>
        </p:spPr>
        <p:txBody>
          <a:bodyPr/>
          <a:lstStyle/>
          <a:p>
            <a:r>
              <a:rPr lang="en-US"/>
              <a:t>Click to edit Master title style</a:t>
            </a:r>
            <a:endParaRPr lang="en-US" dirty="0"/>
          </a:p>
        </p:txBody>
      </p:sp>
      <p:sp>
        <p:nvSpPr>
          <p:cNvPr id="9" name="Text Placeholder 8"/>
          <p:cNvSpPr>
            <a:spLocks noGrp="1"/>
          </p:cNvSpPr>
          <p:nvPr>
            <p:ph type="body" sz="quarter" idx="11" hasCustomPrompt="1"/>
          </p:nvPr>
        </p:nvSpPr>
        <p:spPr>
          <a:xfrm>
            <a:off x="1253721" y="593840"/>
            <a:ext cx="9681317" cy="296863"/>
          </a:xfrm>
          <a:prstGeom prst="rect">
            <a:avLst/>
          </a:prstGeom>
        </p:spPr>
        <p:txBody>
          <a:bodyPr/>
          <a:lstStyle>
            <a:lvl1pPr marL="0" indent="0" algn="ctr">
              <a:lnSpc>
                <a:spcPts val="2399"/>
              </a:lnSpc>
              <a:buNone/>
              <a:defRPr sz="2399"/>
            </a:lvl1pPr>
          </a:lstStyle>
          <a:p>
            <a:pPr lvl="0"/>
            <a:r>
              <a:rPr lang="en-US" dirty="0"/>
              <a:t>Click to add Subtitle</a:t>
            </a:r>
          </a:p>
        </p:txBody>
      </p:sp>
    </p:spTree>
    <p:extLst>
      <p:ext uri="{BB962C8B-B14F-4D97-AF65-F5344CB8AC3E}">
        <p14:creationId xmlns:p14="http://schemas.microsoft.com/office/powerpoint/2010/main" val="3710156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633082" y="1293094"/>
            <a:ext cx="10915522" cy="4830616"/>
          </a:xfrm>
          <a:prstGeom prst="rect">
            <a:avLst/>
          </a:prstGeom>
        </p:spPr>
        <p:txBody>
          <a:bodyPr/>
          <a:lstStyle>
            <a:lvl1pPr>
              <a:lnSpc>
                <a:spcPct val="90000"/>
              </a:lnSpc>
              <a:spcBef>
                <a:spcPts val="1200"/>
              </a:spcBef>
              <a:spcAft>
                <a:spcPts val="0"/>
              </a:spcAft>
              <a:defRPr/>
            </a:lvl1pPr>
            <a:lvl2pPr marL="539750" indent="-255588">
              <a:lnSpc>
                <a:spcPct val="90000"/>
              </a:lnSpc>
              <a:spcBef>
                <a:spcPts val="600"/>
              </a:spcBef>
              <a:spcAft>
                <a:spcPts val="0"/>
              </a:spcAft>
              <a:defRPr sz="1800"/>
            </a:lvl2pPr>
            <a:lvl3pPr marL="757238" indent="-184150">
              <a:lnSpc>
                <a:spcPct val="90000"/>
              </a:lnSpc>
              <a:spcBef>
                <a:spcPts val="600"/>
              </a:spcBef>
              <a:spcAft>
                <a:spcPts val="0"/>
              </a:spcAft>
              <a:buSzPct val="90000"/>
              <a:buFont typeface="Arial" pitchFamily="34" charset="0"/>
              <a:buChar char="•"/>
              <a:defRPr/>
            </a:lvl3pPr>
            <a:lvl4pPr marL="1033272" indent="0">
              <a:lnSpc>
                <a:spcPct val="90000"/>
              </a:lnSpc>
              <a:spcBef>
                <a:spcPts val="600"/>
              </a:spcBef>
              <a:spcAft>
                <a:spcPts val="0"/>
              </a:spcAft>
              <a:buFontTx/>
              <a:buNone/>
              <a:defRPr/>
            </a:lvl4pPr>
            <a:lvl5pPr marL="1261872" indent="0">
              <a:lnSpc>
                <a:spcPct val="90000"/>
              </a:lnSpc>
              <a:spcBef>
                <a:spcPts val="600"/>
              </a:spcBef>
              <a:spcAft>
                <a:spcPts val="0"/>
              </a:spcAft>
              <a:buSzPct val="85000"/>
              <a:buFontTx/>
              <a:buNone/>
              <a:defRPr sz="1200"/>
            </a:lvl5pPr>
            <a:lvl6pPr>
              <a:buFont typeface="Arial" pitchFamily="34" charset="0"/>
              <a:buChar cha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633083" y="1680754"/>
            <a:ext cx="10915522" cy="4442955"/>
          </a:xfrm>
          <a:prstGeom prst="rect">
            <a:avLst/>
          </a:prstGeom>
        </p:spPr>
        <p:txBody>
          <a:bodyPr anchor="t" anchorCtr="1"/>
          <a:lstStyle>
            <a:lvl1pPr>
              <a:lnSpc>
                <a:spcPct val="90000"/>
              </a:lnSpc>
              <a:spcBef>
                <a:spcPts val="1500"/>
              </a:spcBef>
              <a:spcAft>
                <a:spcPts val="0"/>
              </a:spcAft>
              <a:defRPr/>
            </a:lvl1pPr>
            <a:lvl2pPr marL="539588" indent="-255511">
              <a:lnSpc>
                <a:spcPct val="90000"/>
              </a:lnSpc>
              <a:spcBef>
                <a:spcPts val="1500"/>
              </a:spcBef>
              <a:spcAft>
                <a:spcPts val="0"/>
              </a:spcAft>
              <a:defRPr sz="1799"/>
            </a:lvl2pPr>
            <a:lvl3pPr marL="757011" indent="-184095">
              <a:lnSpc>
                <a:spcPct val="90000"/>
              </a:lnSpc>
              <a:spcBef>
                <a:spcPts val="1500"/>
              </a:spcBef>
              <a:spcAft>
                <a:spcPts val="0"/>
              </a:spcAft>
              <a:buSzPct val="90000"/>
              <a:buFont typeface="Arial" pitchFamily="34" charset="0"/>
              <a:buChar char="•"/>
              <a:defRPr/>
            </a:lvl3pPr>
            <a:lvl4pPr marL="1032962" indent="0">
              <a:lnSpc>
                <a:spcPct val="90000"/>
              </a:lnSpc>
              <a:spcBef>
                <a:spcPts val="1500"/>
              </a:spcBef>
              <a:spcAft>
                <a:spcPts val="0"/>
              </a:spcAft>
              <a:buFontTx/>
              <a:buNone/>
              <a:defRPr/>
            </a:lvl4pPr>
            <a:lvl5pPr marL="1261493" indent="0">
              <a:lnSpc>
                <a:spcPct val="90000"/>
              </a:lnSpc>
              <a:spcBef>
                <a:spcPts val="1500"/>
              </a:spcBef>
              <a:spcAft>
                <a:spcPts val="0"/>
              </a:spcAft>
              <a:buSzPct val="85000"/>
              <a:buFontTx/>
              <a:buNone/>
              <a:defRPr sz="1200"/>
            </a:lvl5pPr>
            <a:lvl6pPr>
              <a:buFont typeface="Arial" pitchFamily="34" charset="0"/>
              <a:buChar cha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13158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112651" y="1768110"/>
            <a:ext cx="7958522" cy="3773711"/>
          </a:xfrm>
          <a:prstGeom prst="rect">
            <a:avLst/>
          </a:prstGeom>
          <a:ln w="12700">
            <a:solidFill>
              <a:schemeClr val="tx1"/>
            </a:solidFill>
          </a:ln>
        </p:spPr>
        <p:txBody>
          <a:bodyPr/>
          <a:lstStyle>
            <a:lvl1pPr marL="0" indent="0" algn="ctr">
              <a:buNone/>
              <a:defRPr sz="19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112651" y="5603133"/>
            <a:ext cx="7958522" cy="274320"/>
          </a:xfrm>
          <a:prstGeom prst="rect">
            <a:avLst/>
          </a:prstGeom>
        </p:spPr>
        <p:txBody>
          <a:bodyPr/>
          <a:lstStyle>
            <a:lvl1pPr marL="0" indent="0" algn="ctr">
              <a:lnSpc>
                <a:spcPts val="1400"/>
              </a:lnSpc>
              <a:buNone/>
              <a:defRPr sz="1200" b="1">
                <a:solidFill>
                  <a:schemeClr val="tx1"/>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8" name="Title 7"/>
          <p:cNvSpPr>
            <a:spLocks noGrp="1"/>
          </p:cNvSpPr>
          <p:nvPr>
            <p:ph type="title"/>
          </p:nvPr>
        </p:nvSpPr>
        <p:spPr/>
        <p:txBody>
          <a:bodyPr/>
          <a:lstStyle/>
          <a:p>
            <a:r>
              <a:rPr lang="en-US"/>
              <a:t>Click to edit Master title style</a:t>
            </a:r>
            <a:endParaRPr lang="en-US" dirty="0"/>
          </a:p>
        </p:txBody>
      </p:sp>
      <p:sp>
        <p:nvSpPr>
          <p:cNvPr id="9" name="Text Placeholder 3"/>
          <p:cNvSpPr>
            <a:spLocks noGrp="1"/>
          </p:cNvSpPr>
          <p:nvPr>
            <p:ph type="body" sz="half" idx="10"/>
          </p:nvPr>
        </p:nvSpPr>
        <p:spPr>
          <a:xfrm>
            <a:off x="2112651" y="1312860"/>
            <a:ext cx="7958522" cy="377390"/>
          </a:xfrm>
          <a:prstGeom prst="rect">
            <a:avLst/>
          </a:prstGeom>
        </p:spPr>
        <p:txBody>
          <a:bodyPr anchor="b"/>
          <a:lstStyle>
            <a:lvl1pPr marL="0" indent="0" algn="ctr">
              <a:lnSpc>
                <a:spcPts val="1999"/>
              </a:lnSpc>
              <a:buNone/>
              <a:defRPr sz="1799">
                <a:solidFill>
                  <a:schemeClr val="tx1"/>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Tree>
    <p:extLst>
      <p:ext uri="{BB962C8B-B14F-4D97-AF65-F5344CB8AC3E}">
        <p14:creationId xmlns:p14="http://schemas.microsoft.com/office/powerpoint/2010/main" val="18958655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edi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Media Placeholder 3"/>
          <p:cNvSpPr>
            <a:spLocks noGrp="1"/>
          </p:cNvSpPr>
          <p:nvPr>
            <p:ph type="media" sz="quarter" idx="10"/>
          </p:nvPr>
        </p:nvSpPr>
        <p:spPr>
          <a:xfrm>
            <a:off x="2314841" y="1828800"/>
            <a:ext cx="7581449" cy="3343275"/>
          </a:xfrm>
          <a:prstGeom prst="rect">
            <a:avLst/>
          </a:prstGeom>
          <a:ln w="12700">
            <a:solidFill>
              <a:schemeClr val="tx1"/>
            </a:solidFill>
          </a:ln>
        </p:spPr>
        <p:txBody>
          <a:bodyPr/>
          <a:lstStyle>
            <a:lvl1pPr marL="0" indent="0">
              <a:buFontTx/>
              <a:buNone/>
              <a:defRPr/>
            </a:lvl1pPr>
          </a:lstStyle>
          <a:p>
            <a:r>
              <a:rPr lang="en-US"/>
              <a:t>Click icon to add media</a:t>
            </a:r>
            <a:endParaRPr lang="en-US" dirty="0"/>
          </a:p>
        </p:txBody>
      </p:sp>
      <p:sp>
        <p:nvSpPr>
          <p:cNvPr id="5" name="Text Placeholder 3"/>
          <p:cNvSpPr>
            <a:spLocks noGrp="1"/>
          </p:cNvSpPr>
          <p:nvPr>
            <p:ph type="body" sz="half" idx="2"/>
          </p:nvPr>
        </p:nvSpPr>
        <p:spPr>
          <a:xfrm>
            <a:off x="2315885" y="5229437"/>
            <a:ext cx="7581449" cy="274320"/>
          </a:xfrm>
          <a:prstGeom prst="rect">
            <a:avLst/>
          </a:prstGeom>
        </p:spPr>
        <p:txBody>
          <a:bodyPr/>
          <a:lstStyle>
            <a:lvl1pPr marL="0" indent="0" algn="ctr">
              <a:lnSpc>
                <a:spcPts val="1400"/>
              </a:lnSpc>
              <a:buNone/>
              <a:defRPr sz="1200" b="1">
                <a:solidFill>
                  <a:schemeClr val="tx1"/>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6" name="Text Placeholder 3"/>
          <p:cNvSpPr>
            <a:spLocks noGrp="1"/>
          </p:cNvSpPr>
          <p:nvPr>
            <p:ph type="body" sz="half" idx="11"/>
          </p:nvPr>
        </p:nvSpPr>
        <p:spPr>
          <a:xfrm>
            <a:off x="2315885" y="1368517"/>
            <a:ext cx="7581449" cy="377390"/>
          </a:xfrm>
          <a:prstGeom prst="rect">
            <a:avLst/>
          </a:prstGeom>
        </p:spPr>
        <p:txBody>
          <a:bodyPr anchor="b"/>
          <a:lstStyle>
            <a:lvl1pPr marL="0" indent="0" algn="ctr">
              <a:buNone/>
              <a:defRPr sz="1799">
                <a:solidFill>
                  <a:schemeClr val="tx1"/>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Tree>
    <p:extLst>
      <p:ext uri="{BB962C8B-B14F-4D97-AF65-F5344CB8AC3E}">
        <p14:creationId xmlns:p14="http://schemas.microsoft.com/office/powerpoint/2010/main" val="16958722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Chart Placeholder 3"/>
          <p:cNvSpPr>
            <a:spLocks noGrp="1"/>
          </p:cNvSpPr>
          <p:nvPr>
            <p:ph type="chart" sz="quarter" idx="10"/>
          </p:nvPr>
        </p:nvSpPr>
        <p:spPr>
          <a:xfrm>
            <a:off x="1786196" y="1700213"/>
            <a:ext cx="8604126" cy="3943350"/>
          </a:xfrm>
          <a:prstGeom prst="rect">
            <a:avLst/>
          </a:prstGeom>
          <a:ln w="12700">
            <a:solidFill>
              <a:schemeClr val="tx1"/>
            </a:solidFill>
          </a:ln>
        </p:spPr>
        <p:txBody>
          <a:bodyPr/>
          <a:lstStyle>
            <a:lvl1pPr marL="0" indent="0">
              <a:buFontTx/>
              <a:buNone/>
              <a:defRPr/>
            </a:lvl1pPr>
          </a:lstStyle>
          <a:p>
            <a:r>
              <a:rPr lang="en-US"/>
              <a:t>Click icon to add chart</a:t>
            </a:r>
          </a:p>
        </p:txBody>
      </p:sp>
      <p:sp>
        <p:nvSpPr>
          <p:cNvPr id="5" name="Text Placeholder 3"/>
          <p:cNvSpPr>
            <a:spLocks noGrp="1"/>
          </p:cNvSpPr>
          <p:nvPr>
            <p:ph type="body" sz="half" idx="2"/>
          </p:nvPr>
        </p:nvSpPr>
        <p:spPr>
          <a:xfrm>
            <a:off x="1791758" y="5706497"/>
            <a:ext cx="8605310" cy="274320"/>
          </a:xfrm>
          <a:prstGeom prst="rect">
            <a:avLst/>
          </a:prstGeom>
        </p:spPr>
        <p:txBody>
          <a:bodyPr/>
          <a:lstStyle>
            <a:lvl1pPr marL="0" indent="0" algn="ctr">
              <a:lnSpc>
                <a:spcPts val="1400"/>
              </a:lnSpc>
              <a:buNone/>
              <a:defRPr sz="1200" b="1">
                <a:solidFill>
                  <a:schemeClr val="tx1"/>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6" name="Text Placeholder 3"/>
          <p:cNvSpPr>
            <a:spLocks noGrp="1"/>
          </p:cNvSpPr>
          <p:nvPr>
            <p:ph type="body" sz="half" idx="11"/>
          </p:nvPr>
        </p:nvSpPr>
        <p:spPr>
          <a:xfrm>
            <a:off x="1791758" y="1249252"/>
            <a:ext cx="8605310" cy="377390"/>
          </a:xfrm>
          <a:prstGeom prst="rect">
            <a:avLst/>
          </a:prstGeom>
        </p:spPr>
        <p:txBody>
          <a:bodyPr anchor="b"/>
          <a:lstStyle>
            <a:lvl1pPr marL="0" indent="0" algn="ctr">
              <a:buNone/>
              <a:defRPr sz="1799">
                <a:solidFill>
                  <a:schemeClr val="tx1"/>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Tree>
    <p:extLst>
      <p:ext uri="{BB962C8B-B14F-4D97-AF65-F5344CB8AC3E}">
        <p14:creationId xmlns:p14="http://schemas.microsoft.com/office/powerpoint/2010/main" val="27647005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8" name="Title 7"/>
          <p:cNvSpPr>
            <a:spLocks noGrp="1"/>
          </p:cNvSpPr>
          <p:nvPr>
            <p:ph type="title" hasCustomPrompt="1"/>
          </p:nvPr>
        </p:nvSpPr>
        <p:spPr/>
        <p:txBody>
          <a:bodyPr/>
          <a:lstStyle>
            <a:lvl1pPr>
              <a:defRPr baseline="0"/>
            </a:lvl1pPr>
          </a:lstStyle>
          <a:p>
            <a:r>
              <a:rPr lang="en-US" dirty="0"/>
              <a:t>Click to add title</a:t>
            </a:r>
          </a:p>
        </p:txBody>
      </p:sp>
      <p:sp>
        <p:nvSpPr>
          <p:cNvPr id="10" name="Text Placeholder 9"/>
          <p:cNvSpPr>
            <a:spLocks noGrp="1"/>
          </p:cNvSpPr>
          <p:nvPr>
            <p:ph type="body" sz="quarter" idx="10" hasCustomPrompt="1"/>
          </p:nvPr>
        </p:nvSpPr>
        <p:spPr>
          <a:xfrm>
            <a:off x="3148788" y="0"/>
            <a:ext cx="5891265" cy="184666"/>
          </a:xfrm>
          <a:prstGeom prst="rect">
            <a:avLst/>
          </a:prstGeom>
        </p:spPr>
        <p:txBody>
          <a:bodyPr wrap="square" lIns="0" tIns="0" rIns="0" bIns="0" anchor="t" anchorCtr="0">
            <a:normAutofit/>
          </a:bodyPr>
          <a:lstStyle>
            <a:lvl1pPr marL="0" indent="0" algn="ctr">
              <a:buNone/>
              <a:defRPr sz="1200" baseline="0">
                <a:solidFill>
                  <a:schemeClr val="tx1"/>
                </a:solidFill>
              </a:defRPr>
            </a:lvl1pPr>
          </a:lstStyle>
          <a:p>
            <a:pPr lvl="0"/>
            <a:r>
              <a:rPr lang="en-US" dirty="0"/>
              <a:t>CLICK TO ADD CLASSIFICATION</a:t>
            </a:r>
          </a:p>
        </p:txBody>
      </p:sp>
      <p:sp>
        <p:nvSpPr>
          <p:cNvPr id="11" name="Text Placeholder 9"/>
          <p:cNvSpPr>
            <a:spLocks noGrp="1"/>
          </p:cNvSpPr>
          <p:nvPr>
            <p:ph type="body" sz="quarter" idx="11" hasCustomPrompt="1"/>
          </p:nvPr>
        </p:nvSpPr>
        <p:spPr>
          <a:xfrm>
            <a:off x="3148788" y="6359390"/>
            <a:ext cx="5891265" cy="184666"/>
          </a:xfrm>
          <a:prstGeom prst="rect">
            <a:avLst/>
          </a:prstGeom>
        </p:spPr>
        <p:txBody>
          <a:bodyPr wrap="square" lIns="0" tIns="0" rIns="0" bIns="0" anchor="t" anchorCtr="0">
            <a:normAutofit/>
          </a:bodyPr>
          <a:lstStyle>
            <a:lvl1pPr marL="0" indent="0" algn="ctr">
              <a:buNone/>
              <a:defRPr sz="1200" baseline="0">
                <a:solidFill>
                  <a:schemeClr val="tx1"/>
                </a:solidFill>
              </a:defRPr>
            </a:lvl1pPr>
          </a:lstStyle>
          <a:p>
            <a:pPr lvl="0"/>
            <a:r>
              <a:rPr lang="en-US" dirty="0"/>
              <a:t>CLICK TO ADD CLASSIFICATION</a:t>
            </a:r>
          </a:p>
        </p:txBody>
      </p:sp>
      <p:sp>
        <p:nvSpPr>
          <p:cNvPr id="12" name="Text Placeholder 9"/>
          <p:cNvSpPr>
            <a:spLocks noGrp="1"/>
          </p:cNvSpPr>
          <p:nvPr>
            <p:ph type="body" sz="quarter" idx="12" hasCustomPrompt="1"/>
          </p:nvPr>
        </p:nvSpPr>
        <p:spPr>
          <a:xfrm>
            <a:off x="3148788" y="6597134"/>
            <a:ext cx="5891265" cy="184666"/>
          </a:xfrm>
          <a:prstGeom prst="rect">
            <a:avLst/>
          </a:prstGeom>
        </p:spPr>
        <p:txBody>
          <a:bodyPr wrap="square" lIns="0" tIns="0" rIns="0" bIns="0" anchor="t" anchorCtr="0">
            <a:normAutofit/>
          </a:bodyPr>
          <a:lstStyle>
            <a:lvl1pPr marL="0" indent="0" algn="ctr">
              <a:buNone/>
              <a:defRPr sz="1000" baseline="0">
                <a:solidFill>
                  <a:schemeClr val="tx1"/>
                </a:solidFill>
              </a:defRPr>
            </a:lvl1pPr>
          </a:lstStyle>
          <a:p>
            <a:pPr lvl="0"/>
            <a:r>
              <a:rPr lang="en-US" dirty="0"/>
              <a:t>Click to add restrictions</a:t>
            </a:r>
          </a:p>
        </p:txBody>
      </p:sp>
      <p:pic>
        <p:nvPicPr>
          <p:cNvPr id="16" name="Picture 15" descr="LL_Logo_blue_nomark.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31919" y="6473974"/>
            <a:ext cx="2693730" cy="229793"/>
          </a:xfrm>
          <a:prstGeom prst="rect">
            <a:avLst/>
          </a:prstGeom>
        </p:spPr>
      </p:pic>
    </p:spTree>
    <p:extLst>
      <p:ext uri="{BB962C8B-B14F-4D97-AF65-F5344CB8AC3E}">
        <p14:creationId xmlns:p14="http://schemas.microsoft.com/office/powerpoint/2010/main" val="33542054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33819" y="1289304"/>
            <a:ext cx="10921187" cy="4828032"/>
          </a:xfrm>
          <a:prstGeom prst="rect">
            <a:avLst/>
          </a:prstGeom>
        </p:spPr>
        <p:txBody>
          <a:bodyPr/>
          <a:lstStyle>
            <a:lvl1pPr marL="237744" indent="-237744">
              <a:lnSpc>
                <a:spcPct val="90000"/>
              </a:lnSpc>
              <a:spcBef>
                <a:spcPts val="1200"/>
              </a:spcBef>
              <a:buSzPct val="100000"/>
              <a:buFont typeface="Arial"/>
              <a:buChar char="•"/>
              <a:defRPr/>
            </a:lvl1pPr>
            <a:lvl2pPr marL="539496" indent="-256032">
              <a:lnSpc>
                <a:spcPct val="90000"/>
              </a:lnSpc>
              <a:spcBef>
                <a:spcPts val="600"/>
              </a:spcBef>
              <a:defRPr/>
            </a:lvl2pPr>
            <a:lvl3pPr marL="758952" indent="-182880">
              <a:lnSpc>
                <a:spcPct val="90000"/>
              </a:lnSpc>
              <a:spcBef>
                <a:spcPts val="600"/>
              </a:spcBef>
              <a:buSzPct val="90000"/>
              <a:buFont typeface="Arial"/>
              <a:buChar char="•"/>
              <a:defRPr/>
            </a:lvl3pPr>
            <a:lvl4pPr marL="1033272" indent="0">
              <a:lnSpc>
                <a:spcPct val="90000"/>
              </a:lnSpc>
              <a:spcBef>
                <a:spcPts val="600"/>
              </a:spcBef>
              <a:buFontTx/>
              <a:buNone/>
              <a:defRPr/>
            </a:lvl4pPr>
            <a:lvl5pPr marL="1261872" indent="0">
              <a:lnSpc>
                <a:spcPct val="90000"/>
              </a:lnSpc>
              <a:spcBef>
                <a:spcPts val="600"/>
              </a:spcBef>
              <a:buSzPct val="85000"/>
              <a:buFontTx/>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65116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633082" y="1293094"/>
            <a:ext cx="10915522" cy="4830616"/>
          </a:xfrm>
          <a:prstGeom prst="rect">
            <a:avLst/>
          </a:prstGeom>
        </p:spPr>
        <p:txBody>
          <a:bodyPr/>
          <a:lstStyle>
            <a:lvl1pPr>
              <a:lnSpc>
                <a:spcPct val="90000"/>
              </a:lnSpc>
              <a:spcBef>
                <a:spcPts val="1200"/>
              </a:spcBef>
              <a:spcAft>
                <a:spcPts val="0"/>
              </a:spcAft>
              <a:defRPr/>
            </a:lvl1pPr>
            <a:lvl2pPr marL="539750" indent="-255588">
              <a:lnSpc>
                <a:spcPct val="90000"/>
              </a:lnSpc>
              <a:spcBef>
                <a:spcPts val="600"/>
              </a:spcBef>
              <a:spcAft>
                <a:spcPts val="0"/>
              </a:spcAft>
              <a:defRPr sz="1800"/>
            </a:lvl2pPr>
            <a:lvl3pPr marL="757238" indent="-184150">
              <a:lnSpc>
                <a:spcPct val="90000"/>
              </a:lnSpc>
              <a:spcBef>
                <a:spcPts val="600"/>
              </a:spcBef>
              <a:spcAft>
                <a:spcPts val="0"/>
              </a:spcAft>
              <a:buSzPct val="90000"/>
              <a:buFont typeface="Arial" pitchFamily="34" charset="0"/>
              <a:buChar char="•"/>
              <a:defRPr/>
            </a:lvl3pPr>
            <a:lvl4pPr marL="1033272" indent="0">
              <a:lnSpc>
                <a:spcPct val="90000"/>
              </a:lnSpc>
              <a:spcBef>
                <a:spcPts val="600"/>
              </a:spcBef>
              <a:spcAft>
                <a:spcPts val="0"/>
              </a:spcAft>
              <a:buFontTx/>
              <a:buNone/>
              <a:defRPr/>
            </a:lvl4pPr>
            <a:lvl5pPr marL="1261872" indent="0">
              <a:lnSpc>
                <a:spcPct val="90000"/>
              </a:lnSpc>
              <a:spcBef>
                <a:spcPts val="600"/>
              </a:spcBef>
              <a:spcAft>
                <a:spcPts val="0"/>
              </a:spcAft>
              <a:buSzPct val="85000"/>
              <a:buFontTx/>
              <a:buNone/>
              <a:defRPr sz="1200"/>
            </a:lvl5pPr>
            <a:lvl6pPr>
              <a:buFont typeface="Arial" pitchFamily="34" charset="0"/>
              <a:buChar char="•"/>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496364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Rectangle 7"/>
          <p:cNvSpPr>
            <a:spLocks noGrp="1" noChangeArrowheads="1"/>
          </p:cNvSpPr>
          <p:nvPr>
            <p:ph type="subTitle" idx="1"/>
          </p:nvPr>
        </p:nvSpPr>
        <p:spPr>
          <a:xfrm>
            <a:off x="1108076" y="3011559"/>
            <a:ext cx="9972674" cy="1792224"/>
          </a:xfrm>
          <a:prstGeom prst="rect">
            <a:avLst/>
          </a:prstGeom>
        </p:spPr>
        <p:txBody>
          <a:bodyPr lIns="91440" tIns="45720" rIns="91440" bIns="45720" anchor="ctr"/>
          <a:lstStyle>
            <a:lvl1pPr marL="0" indent="0" algn="ctr">
              <a:lnSpc>
                <a:spcPct val="100000"/>
              </a:lnSpc>
              <a:spcBef>
                <a:spcPts val="0"/>
              </a:spcBef>
              <a:spcAft>
                <a:spcPts val="2399"/>
              </a:spcAft>
              <a:buFont typeface="Arial" charset="0"/>
              <a:buNone/>
              <a:defRPr sz="2199">
                <a:solidFill>
                  <a:sysClr val="windowText" lastClr="000000"/>
                </a:solidFill>
              </a:defRPr>
            </a:lvl1pPr>
          </a:lstStyle>
          <a:p>
            <a:r>
              <a:rPr lang="en-US"/>
              <a:t>Click to edit Master subtitle style</a:t>
            </a:r>
            <a:endParaRPr lang="en-US" dirty="0"/>
          </a:p>
        </p:txBody>
      </p:sp>
      <p:sp>
        <p:nvSpPr>
          <p:cNvPr id="6" name="Title Placeholder 1"/>
          <p:cNvSpPr>
            <a:spLocks noGrp="1"/>
          </p:cNvSpPr>
          <p:nvPr>
            <p:ph type="ctrTitle"/>
          </p:nvPr>
        </p:nvSpPr>
        <p:spPr>
          <a:xfrm>
            <a:off x="1108076" y="1385457"/>
            <a:ext cx="9972674" cy="1294671"/>
          </a:xfrm>
        </p:spPr>
        <p:txBody>
          <a:bodyPr anchor="b" anchorCtr="0"/>
          <a:lstStyle>
            <a:lvl1pPr algn="ctr">
              <a:lnSpc>
                <a:spcPct val="100000"/>
              </a:lnSpc>
              <a:spcBef>
                <a:spcPts val="0"/>
              </a:spcBef>
              <a:spcAft>
                <a:spcPts val="600"/>
              </a:spcAft>
              <a:defRPr sz="3599" smtClean="0"/>
            </a:lvl1pPr>
          </a:lstStyle>
          <a:p>
            <a:r>
              <a:rPr lang="en-US"/>
              <a:t>Click to edit Master title style</a:t>
            </a:r>
            <a:endParaRPr dirty="0"/>
          </a:p>
        </p:txBody>
      </p:sp>
      <p:cxnSp>
        <p:nvCxnSpPr>
          <p:cNvPr id="12" name="Straight Connector 12"/>
          <p:cNvCxnSpPr>
            <a:cxnSpLocks noChangeShapeType="1"/>
          </p:cNvCxnSpPr>
          <p:nvPr userDrawn="1"/>
        </p:nvCxnSpPr>
        <p:spPr bwMode="auto">
          <a:xfrm>
            <a:off x="8" y="950913"/>
            <a:ext cx="12188825" cy="0"/>
          </a:xfrm>
          <a:prstGeom prst="line">
            <a:avLst/>
          </a:prstGeom>
          <a:noFill/>
          <a:ln w="22225" algn="ctr">
            <a:solidFill>
              <a:schemeClr val="accent4"/>
            </a:solidFill>
            <a:round/>
            <a:headEnd type="none" w="sm" len="sm"/>
            <a:tailEnd type="none" w="sm" len="sm"/>
          </a:ln>
        </p:spPr>
      </p:cxnSp>
      <p:cxnSp>
        <p:nvCxnSpPr>
          <p:cNvPr id="13" name="Straight Connector 12"/>
          <p:cNvCxnSpPr>
            <a:cxnSpLocks noChangeShapeType="1"/>
          </p:cNvCxnSpPr>
          <p:nvPr userDrawn="1"/>
        </p:nvCxnSpPr>
        <p:spPr bwMode="auto">
          <a:xfrm>
            <a:off x="8" y="6354186"/>
            <a:ext cx="12188825" cy="0"/>
          </a:xfrm>
          <a:prstGeom prst="line">
            <a:avLst/>
          </a:prstGeom>
          <a:noFill/>
          <a:ln w="22225" algn="ctr">
            <a:solidFill>
              <a:schemeClr val="accent4"/>
            </a:solidFill>
            <a:round/>
            <a:headEnd type="none" w="sm" len="sm"/>
            <a:tailEnd type="none" w="sm" len="sm"/>
          </a:ln>
        </p:spPr>
      </p:cxnSp>
      <p:pic>
        <p:nvPicPr>
          <p:cNvPr id="8" name="Picture 7" descr="LL_Logo_blu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10305" y="5111518"/>
            <a:ext cx="4568237" cy="345245"/>
          </a:xfrm>
          <a:prstGeom prst="rect">
            <a:avLst/>
          </a:prstGeom>
        </p:spPr>
      </p:pic>
    </p:spTree>
    <p:extLst>
      <p:ext uri="{BB962C8B-B14F-4D97-AF65-F5344CB8AC3E}">
        <p14:creationId xmlns:p14="http://schemas.microsoft.com/office/powerpoint/2010/main" val="12170082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633083" y="1293094"/>
            <a:ext cx="10915522" cy="4830616"/>
          </a:xfrm>
          <a:prstGeom prst="rect">
            <a:avLst/>
          </a:prstGeom>
        </p:spPr>
        <p:txBody>
          <a:bodyPr/>
          <a:lstStyle>
            <a:lvl1pPr>
              <a:lnSpc>
                <a:spcPct val="90000"/>
              </a:lnSpc>
              <a:spcBef>
                <a:spcPts val="1200"/>
              </a:spcBef>
              <a:spcAft>
                <a:spcPts val="0"/>
              </a:spcAft>
              <a:defRPr/>
            </a:lvl1pPr>
            <a:lvl2pPr marL="539588" indent="-255511">
              <a:lnSpc>
                <a:spcPct val="90000"/>
              </a:lnSpc>
              <a:spcBef>
                <a:spcPts val="600"/>
              </a:spcBef>
              <a:spcAft>
                <a:spcPts val="0"/>
              </a:spcAft>
              <a:defRPr sz="1799"/>
            </a:lvl2pPr>
            <a:lvl3pPr marL="757011" indent="-184095">
              <a:lnSpc>
                <a:spcPct val="90000"/>
              </a:lnSpc>
              <a:spcBef>
                <a:spcPts val="600"/>
              </a:spcBef>
              <a:spcAft>
                <a:spcPts val="0"/>
              </a:spcAft>
              <a:buSzPct val="90000"/>
              <a:buFont typeface="Arial" pitchFamily="34" charset="0"/>
              <a:buChar char="•"/>
              <a:defRPr/>
            </a:lvl3pPr>
            <a:lvl4pPr marL="1032962" indent="0">
              <a:lnSpc>
                <a:spcPct val="90000"/>
              </a:lnSpc>
              <a:spcBef>
                <a:spcPts val="600"/>
              </a:spcBef>
              <a:spcAft>
                <a:spcPts val="0"/>
              </a:spcAft>
              <a:buFontTx/>
              <a:buNone/>
              <a:defRPr/>
            </a:lvl4pPr>
            <a:lvl5pPr marL="1261493" indent="0">
              <a:lnSpc>
                <a:spcPct val="90000"/>
              </a:lnSpc>
              <a:spcBef>
                <a:spcPts val="600"/>
              </a:spcBef>
              <a:spcAft>
                <a:spcPts val="0"/>
              </a:spcAft>
              <a:buSzPct val="85000"/>
              <a:buFontTx/>
              <a:buNone/>
              <a:defRPr sz="1200"/>
            </a:lvl5pPr>
            <a:lvl6pPr>
              <a:buFont typeface="Arial" pitchFamily="34" charset="0"/>
              <a:buChar cha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2718737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633094" y="1293094"/>
            <a:ext cx="5317368" cy="4830616"/>
          </a:xfrm>
          <a:prstGeom prst="rect">
            <a:avLst/>
          </a:prstGeom>
        </p:spPr>
        <p:txBody>
          <a:bodyPr/>
          <a:lstStyle>
            <a:lvl1pPr>
              <a:lnSpc>
                <a:spcPct val="90000"/>
              </a:lnSpc>
              <a:spcBef>
                <a:spcPts val="1200"/>
              </a:spcBef>
              <a:spcAft>
                <a:spcPts val="0"/>
              </a:spcAft>
              <a:defRPr/>
            </a:lvl1pPr>
            <a:lvl2pPr marL="539588" indent="-255511">
              <a:lnSpc>
                <a:spcPct val="90000"/>
              </a:lnSpc>
              <a:spcBef>
                <a:spcPts val="600"/>
              </a:spcBef>
              <a:spcAft>
                <a:spcPts val="0"/>
              </a:spcAft>
              <a:defRPr sz="1799"/>
            </a:lvl2pPr>
            <a:lvl3pPr marL="757011" indent="-184095">
              <a:lnSpc>
                <a:spcPct val="90000"/>
              </a:lnSpc>
              <a:spcBef>
                <a:spcPts val="600"/>
              </a:spcBef>
              <a:spcAft>
                <a:spcPts val="0"/>
              </a:spcAft>
              <a:buSzPct val="90000"/>
              <a:buFont typeface="Arial" pitchFamily="34" charset="0"/>
              <a:buChar char="•"/>
              <a:defRPr/>
            </a:lvl3pPr>
            <a:lvl4pPr marL="1032962" indent="0">
              <a:lnSpc>
                <a:spcPct val="90000"/>
              </a:lnSpc>
              <a:spcBef>
                <a:spcPts val="600"/>
              </a:spcBef>
              <a:spcAft>
                <a:spcPts val="0"/>
              </a:spcAft>
              <a:buFontTx/>
              <a:buNone/>
              <a:defRPr/>
            </a:lvl4pPr>
            <a:lvl5pPr marL="1261493" indent="0">
              <a:lnSpc>
                <a:spcPct val="90000"/>
              </a:lnSpc>
              <a:spcBef>
                <a:spcPts val="600"/>
              </a:spcBef>
              <a:spcAft>
                <a:spcPts val="0"/>
              </a:spcAft>
              <a:buSzPct val="85000"/>
              <a:buFontTx/>
              <a:buNone/>
              <a:defRPr sz="1200"/>
            </a:lvl5pPr>
            <a:lvl6pPr>
              <a:buFont typeface="Arial" pitchFamily="34" charset="0"/>
              <a:buChar cha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p:txBody>
          <a:bodyPr/>
          <a:lstStyle/>
          <a:p>
            <a:r>
              <a:rPr lang="en-US"/>
              <a:t>Click to edit Master title style</a:t>
            </a:r>
            <a:endParaRPr lang="en-US" dirty="0"/>
          </a:p>
        </p:txBody>
      </p:sp>
      <p:sp>
        <p:nvSpPr>
          <p:cNvPr id="6" name="Content Placeholder 7"/>
          <p:cNvSpPr>
            <a:spLocks noGrp="1"/>
          </p:cNvSpPr>
          <p:nvPr>
            <p:ph sz="quarter" idx="11"/>
          </p:nvPr>
        </p:nvSpPr>
        <p:spPr>
          <a:xfrm>
            <a:off x="6218839" y="1293094"/>
            <a:ext cx="5317368" cy="4830616"/>
          </a:xfrm>
          <a:prstGeom prst="rect">
            <a:avLst/>
          </a:prstGeom>
        </p:spPr>
        <p:txBody>
          <a:bodyPr/>
          <a:lstStyle>
            <a:lvl1pPr>
              <a:lnSpc>
                <a:spcPct val="90000"/>
              </a:lnSpc>
              <a:spcBef>
                <a:spcPts val="1200"/>
              </a:spcBef>
              <a:spcAft>
                <a:spcPts val="0"/>
              </a:spcAft>
              <a:defRPr/>
            </a:lvl1pPr>
            <a:lvl2pPr marL="539588" indent="-255511">
              <a:lnSpc>
                <a:spcPct val="90000"/>
              </a:lnSpc>
              <a:spcBef>
                <a:spcPts val="600"/>
              </a:spcBef>
              <a:spcAft>
                <a:spcPts val="0"/>
              </a:spcAft>
              <a:defRPr sz="1799"/>
            </a:lvl2pPr>
            <a:lvl3pPr marL="757011" indent="-184095">
              <a:lnSpc>
                <a:spcPct val="90000"/>
              </a:lnSpc>
              <a:spcBef>
                <a:spcPts val="600"/>
              </a:spcBef>
              <a:spcAft>
                <a:spcPts val="0"/>
              </a:spcAft>
              <a:buSzPct val="90000"/>
              <a:buFont typeface="Arial" pitchFamily="34" charset="0"/>
              <a:buChar char="•"/>
              <a:defRPr/>
            </a:lvl3pPr>
            <a:lvl4pPr marL="1032962" indent="1588">
              <a:lnSpc>
                <a:spcPct val="90000"/>
              </a:lnSpc>
              <a:spcBef>
                <a:spcPts val="600"/>
              </a:spcBef>
              <a:spcAft>
                <a:spcPts val="0"/>
              </a:spcAft>
              <a:buFontTx/>
              <a:buNone/>
              <a:defRPr/>
            </a:lvl4pPr>
            <a:lvl5pPr marL="1261493" indent="0">
              <a:lnSpc>
                <a:spcPct val="90000"/>
              </a:lnSpc>
              <a:spcBef>
                <a:spcPts val="600"/>
              </a:spcBef>
              <a:spcAft>
                <a:spcPts val="0"/>
              </a:spcAft>
              <a:buSzPct val="85000"/>
              <a:buFontTx/>
              <a:buNone/>
              <a:defRPr sz="1200"/>
            </a:lvl5pPr>
            <a:lvl6pPr>
              <a:buFont typeface="Arial" pitchFamily="34" charset="0"/>
              <a:buChar cha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84351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633083" y="1293094"/>
            <a:ext cx="5317368" cy="4830616"/>
          </a:xfrm>
          <a:prstGeom prst="rect">
            <a:avLst/>
          </a:prstGeom>
        </p:spPr>
        <p:txBody>
          <a:bodyPr/>
          <a:lstStyle>
            <a:lvl1pPr>
              <a:lnSpc>
                <a:spcPct val="90000"/>
              </a:lnSpc>
              <a:spcBef>
                <a:spcPts val="1200"/>
              </a:spcBef>
              <a:spcAft>
                <a:spcPts val="0"/>
              </a:spcAft>
              <a:defRPr/>
            </a:lvl1pPr>
            <a:lvl2pPr marL="539750" indent="-255588">
              <a:lnSpc>
                <a:spcPct val="90000"/>
              </a:lnSpc>
              <a:spcBef>
                <a:spcPts val="600"/>
              </a:spcBef>
              <a:spcAft>
                <a:spcPts val="0"/>
              </a:spcAft>
              <a:defRPr sz="1800"/>
            </a:lvl2pPr>
            <a:lvl3pPr marL="757238" indent="-184150">
              <a:lnSpc>
                <a:spcPct val="90000"/>
              </a:lnSpc>
              <a:spcBef>
                <a:spcPts val="600"/>
              </a:spcBef>
              <a:spcAft>
                <a:spcPts val="0"/>
              </a:spcAft>
              <a:buSzPct val="90000"/>
              <a:buFont typeface="Arial" pitchFamily="34" charset="0"/>
              <a:buChar char="•"/>
              <a:defRPr/>
            </a:lvl3pPr>
            <a:lvl4pPr marL="1033272" indent="0">
              <a:lnSpc>
                <a:spcPct val="90000"/>
              </a:lnSpc>
              <a:spcBef>
                <a:spcPts val="600"/>
              </a:spcBef>
              <a:spcAft>
                <a:spcPts val="0"/>
              </a:spcAft>
              <a:buFontTx/>
              <a:buNone/>
              <a:defRPr/>
            </a:lvl4pPr>
            <a:lvl5pPr marL="1261872" indent="0">
              <a:lnSpc>
                <a:spcPct val="90000"/>
              </a:lnSpc>
              <a:spcBef>
                <a:spcPts val="600"/>
              </a:spcBef>
              <a:spcAft>
                <a:spcPts val="0"/>
              </a:spcAft>
              <a:buSzPct val="85000"/>
              <a:buFontTx/>
              <a:buNone/>
              <a:defRPr sz="1200"/>
            </a:lvl5pPr>
            <a:lvl6pPr>
              <a:buFont typeface="Arial" pitchFamily="34" charset="0"/>
              <a:buChar cha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p:txBody>
          <a:bodyPr/>
          <a:lstStyle/>
          <a:p>
            <a:r>
              <a:rPr lang="en-US"/>
              <a:t>Click to edit Master title style</a:t>
            </a:r>
            <a:endParaRPr lang="en-US" dirty="0"/>
          </a:p>
        </p:txBody>
      </p:sp>
      <p:sp>
        <p:nvSpPr>
          <p:cNvPr id="6" name="Content Placeholder 7"/>
          <p:cNvSpPr>
            <a:spLocks noGrp="1"/>
          </p:cNvSpPr>
          <p:nvPr>
            <p:ph sz="quarter" idx="11"/>
          </p:nvPr>
        </p:nvSpPr>
        <p:spPr>
          <a:xfrm>
            <a:off x="6218828" y="1293094"/>
            <a:ext cx="5317368" cy="4830616"/>
          </a:xfrm>
          <a:prstGeom prst="rect">
            <a:avLst/>
          </a:prstGeom>
        </p:spPr>
        <p:txBody>
          <a:bodyPr/>
          <a:lstStyle>
            <a:lvl1pPr>
              <a:lnSpc>
                <a:spcPct val="90000"/>
              </a:lnSpc>
              <a:spcBef>
                <a:spcPts val="1200"/>
              </a:spcBef>
              <a:spcAft>
                <a:spcPts val="0"/>
              </a:spcAft>
              <a:defRPr/>
            </a:lvl1pPr>
            <a:lvl2pPr marL="539750" indent="-255588">
              <a:lnSpc>
                <a:spcPct val="90000"/>
              </a:lnSpc>
              <a:spcBef>
                <a:spcPts val="600"/>
              </a:spcBef>
              <a:spcAft>
                <a:spcPts val="0"/>
              </a:spcAft>
              <a:defRPr sz="1800"/>
            </a:lvl2pPr>
            <a:lvl3pPr marL="757238" indent="-184150">
              <a:lnSpc>
                <a:spcPct val="90000"/>
              </a:lnSpc>
              <a:spcBef>
                <a:spcPts val="600"/>
              </a:spcBef>
              <a:spcAft>
                <a:spcPts val="0"/>
              </a:spcAft>
              <a:buSzPct val="90000"/>
              <a:buFont typeface="Arial" pitchFamily="34" charset="0"/>
              <a:buChar char="•"/>
              <a:defRPr/>
            </a:lvl3pPr>
            <a:lvl4pPr marL="1033272" indent="1588">
              <a:lnSpc>
                <a:spcPct val="90000"/>
              </a:lnSpc>
              <a:spcBef>
                <a:spcPts val="600"/>
              </a:spcBef>
              <a:spcAft>
                <a:spcPts val="0"/>
              </a:spcAft>
              <a:buFontTx/>
              <a:buNone/>
              <a:defRPr/>
            </a:lvl4pPr>
            <a:lvl5pPr marL="1261872" indent="0">
              <a:lnSpc>
                <a:spcPct val="90000"/>
              </a:lnSpc>
              <a:spcBef>
                <a:spcPts val="600"/>
              </a:spcBef>
              <a:spcAft>
                <a:spcPts val="0"/>
              </a:spcAft>
              <a:buSzPct val="85000"/>
              <a:buFontTx/>
              <a:buNone/>
              <a:defRPr sz="1200"/>
            </a:lvl5pPr>
            <a:lvl6pPr>
              <a:buFont typeface="Arial" pitchFamily="34" charset="0"/>
              <a:buChar cha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6987644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20316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with Subtitle and Content">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633083" y="1293094"/>
            <a:ext cx="10915522" cy="4830616"/>
          </a:xfrm>
          <a:prstGeom prst="rect">
            <a:avLst/>
          </a:prstGeom>
        </p:spPr>
        <p:txBody>
          <a:bodyPr/>
          <a:lstStyle>
            <a:lvl1pPr>
              <a:lnSpc>
                <a:spcPct val="90000"/>
              </a:lnSpc>
              <a:spcBef>
                <a:spcPts val="1200"/>
              </a:spcBef>
              <a:spcAft>
                <a:spcPts val="0"/>
              </a:spcAft>
              <a:defRPr/>
            </a:lvl1pPr>
            <a:lvl2pPr marL="539588" indent="-255511">
              <a:lnSpc>
                <a:spcPct val="90000"/>
              </a:lnSpc>
              <a:spcBef>
                <a:spcPts val="600"/>
              </a:spcBef>
              <a:spcAft>
                <a:spcPts val="0"/>
              </a:spcAft>
              <a:defRPr sz="1799"/>
            </a:lvl2pPr>
            <a:lvl3pPr marL="757011" indent="-184095">
              <a:lnSpc>
                <a:spcPct val="90000"/>
              </a:lnSpc>
              <a:spcBef>
                <a:spcPts val="600"/>
              </a:spcBef>
              <a:spcAft>
                <a:spcPts val="0"/>
              </a:spcAft>
              <a:buSzPct val="90000"/>
              <a:buFont typeface="Arial" pitchFamily="34" charset="0"/>
              <a:buChar char="•"/>
              <a:defRPr/>
            </a:lvl3pPr>
            <a:lvl4pPr marL="1032962" indent="0">
              <a:lnSpc>
                <a:spcPct val="90000"/>
              </a:lnSpc>
              <a:spcBef>
                <a:spcPts val="600"/>
              </a:spcBef>
              <a:spcAft>
                <a:spcPts val="0"/>
              </a:spcAft>
              <a:buFontTx/>
              <a:buNone/>
              <a:defRPr/>
            </a:lvl4pPr>
            <a:lvl5pPr marL="1261493" indent="0">
              <a:lnSpc>
                <a:spcPct val="90000"/>
              </a:lnSpc>
              <a:spcBef>
                <a:spcPts val="600"/>
              </a:spcBef>
              <a:spcAft>
                <a:spcPts val="0"/>
              </a:spcAft>
              <a:buSzPct val="85000"/>
              <a:buFontTx/>
              <a:buNone/>
              <a:defRPr sz="1200"/>
            </a:lvl5pPr>
            <a:lvl6pPr>
              <a:buFont typeface="Arial" pitchFamily="34" charset="0"/>
              <a:buChar cha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a:xfrm>
            <a:off x="1253710" y="145169"/>
            <a:ext cx="9681406" cy="464455"/>
          </a:xfrm>
        </p:spPr>
        <p:txBody>
          <a:bodyPr/>
          <a:lstStyle/>
          <a:p>
            <a:r>
              <a:rPr lang="en-US"/>
              <a:t>Click to edit Master title style</a:t>
            </a:r>
            <a:endParaRPr lang="en-US" dirty="0"/>
          </a:p>
        </p:txBody>
      </p:sp>
      <p:sp>
        <p:nvSpPr>
          <p:cNvPr id="9" name="Text Placeholder 8"/>
          <p:cNvSpPr>
            <a:spLocks noGrp="1"/>
          </p:cNvSpPr>
          <p:nvPr>
            <p:ph type="body" sz="quarter" idx="11" hasCustomPrompt="1"/>
          </p:nvPr>
        </p:nvSpPr>
        <p:spPr>
          <a:xfrm>
            <a:off x="1253721" y="593840"/>
            <a:ext cx="9681317" cy="296863"/>
          </a:xfrm>
          <a:prstGeom prst="rect">
            <a:avLst/>
          </a:prstGeom>
        </p:spPr>
        <p:txBody>
          <a:bodyPr/>
          <a:lstStyle>
            <a:lvl1pPr marL="0" indent="0" algn="ctr">
              <a:lnSpc>
                <a:spcPts val="2399"/>
              </a:lnSpc>
              <a:buNone/>
              <a:defRPr sz="2399"/>
            </a:lvl1pPr>
          </a:lstStyle>
          <a:p>
            <a:pPr lvl="0"/>
            <a:r>
              <a:rPr lang="en-US" dirty="0"/>
              <a:t>Click to add Subtitle</a:t>
            </a:r>
          </a:p>
        </p:txBody>
      </p:sp>
    </p:spTree>
    <p:extLst>
      <p:ext uri="{BB962C8B-B14F-4D97-AF65-F5344CB8AC3E}">
        <p14:creationId xmlns:p14="http://schemas.microsoft.com/office/powerpoint/2010/main" val="13866659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633083" y="1680754"/>
            <a:ext cx="10915522" cy="4442955"/>
          </a:xfrm>
          <a:prstGeom prst="rect">
            <a:avLst/>
          </a:prstGeom>
        </p:spPr>
        <p:txBody>
          <a:bodyPr anchor="t" anchorCtr="1"/>
          <a:lstStyle>
            <a:lvl1pPr>
              <a:lnSpc>
                <a:spcPct val="90000"/>
              </a:lnSpc>
              <a:spcBef>
                <a:spcPts val="1500"/>
              </a:spcBef>
              <a:spcAft>
                <a:spcPts val="0"/>
              </a:spcAft>
              <a:defRPr/>
            </a:lvl1pPr>
            <a:lvl2pPr marL="539588" indent="-255511">
              <a:lnSpc>
                <a:spcPct val="90000"/>
              </a:lnSpc>
              <a:spcBef>
                <a:spcPts val="1500"/>
              </a:spcBef>
              <a:spcAft>
                <a:spcPts val="0"/>
              </a:spcAft>
              <a:defRPr sz="1799"/>
            </a:lvl2pPr>
            <a:lvl3pPr marL="757011" indent="-184095">
              <a:lnSpc>
                <a:spcPct val="90000"/>
              </a:lnSpc>
              <a:spcBef>
                <a:spcPts val="1500"/>
              </a:spcBef>
              <a:spcAft>
                <a:spcPts val="0"/>
              </a:spcAft>
              <a:buSzPct val="90000"/>
              <a:buFont typeface="Arial" pitchFamily="34" charset="0"/>
              <a:buChar char="•"/>
              <a:defRPr/>
            </a:lvl3pPr>
            <a:lvl4pPr marL="1032962" indent="0">
              <a:lnSpc>
                <a:spcPct val="90000"/>
              </a:lnSpc>
              <a:spcBef>
                <a:spcPts val="1500"/>
              </a:spcBef>
              <a:spcAft>
                <a:spcPts val="0"/>
              </a:spcAft>
              <a:buFontTx/>
              <a:buNone/>
              <a:defRPr/>
            </a:lvl4pPr>
            <a:lvl5pPr marL="1261493" indent="0">
              <a:lnSpc>
                <a:spcPct val="90000"/>
              </a:lnSpc>
              <a:spcBef>
                <a:spcPts val="1500"/>
              </a:spcBef>
              <a:spcAft>
                <a:spcPts val="0"/>
              </a:spcAft>
              <a:buSzPct val="85000"/>
              <a:buFontTx/>
              <a:buNone/>
              <a:defRPr sz="1200"/>
            </a:lvl5pPr>
            <a:lvl6pPr>
              <a:buFont typeface="Arial" pitchFamily="34" charset="0"/>
              <a:buChar cha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8675643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112651" y="1768110"/>
            <a:ext cx="7958522" cy="3773711"/>
          </a:xfrm>
          <a:prstGeom prst="rect">
            <a:avLst/>
          </a:prstGeom>
          <a:ln w="12700">
            <a:solidFill>
              <a:schemeClr val="tx1"/>
            </a:solidFill>
          </a:ln>
        </p:spPr>
        <p:txBody>
          <a:bodyPr/>
          <a:lstStyle>
            <a:lvl1pPr marL="0" indent="0" algn="ctr">
              <a:buNone/>
              <a:defRPr sz="19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112651" y="5603133"/>
            <a:ext cx="7958522" cy="274320"/>
          </a:xfrm>
          <a:prstGeom prst="rect">
            <a:avLst/>
          </a:prstGeom>
        </p:spPr>
        <p:txBody>
          <a:bodyPr/>
          <a:lstStyle>
            <a:lvl1pPr marL="0" indent="0" algn="ctr">
              <a:lnSpc>
                <a:spcPts val="1400"/>
              </a:lnSpc>
              <a:buNone/>
              <a:defRPr sz="1200" b="1">
                <a:solidFill>
                  <a:schemeClr val="tx1"/>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8" name="Title 7"/>
          <p:cNvSpPr>
            <a:spLocks noGrp="1"/>
          </p:cNvSpPr>
          <p:nvPr>
            <p:ph type="title"/>
          </p:nvPr>
        </p:nvSpPr>
        <p:spPr/>
        <p:txBody>
          <a:bodyPr/>
          <a:lstStyle/>
          <a:p>
            <a:r>
              <a:rPr lang="en-US"/>
              <a:t>Click to edit Master title style</a:t>
            </a:r>
            <a:endParaRPr lang="en-US" dirty="0"/>
          </a:p>
        </p:txBody>
      </p:sp>
      <p:sp>
        <p:nvSpPr>
          <p:cNvPr id="9" name="Text Placeholder 3"/>
          <p:cNvSpPr>
            <a:spLocks noGrp="1"/>
          </p:cNvSpPr>
          <p:nvPr>
            <p:ph type="body" sz="half" idx="10"/>
          </p:nvPr>
        </p:nvSpPr>
        <p:spPr>
          <a:xfrm>
            <a:off x="2112651" y="1312860"/>
            <a:ext cx="7958522" cy="377390"/>
          </a:xfrm>
          <a:prstGeom prst="rect">
            <a:avLst/>
          </a:prstGeom>
        </p:spPr>
        <p:txBody>
          <a:bodyPr anchor="b"/>
          <a:lstStyle>
            <a:lvl1pPr marL="0" indent="0" algn="ctr">
              <a:lnSpc>
                <a:spcPts val="1999"/>
              </a:lnSpc>
              <a:buNone/>
              <a:defRPr sz="1799">
                <a:solidFill>
                  <a:schemeClr val="tx1"/>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Tree>
    <p:extLst>
      <p:ext uri="{BB962C8B-B14F-4D97-AF65-F5344CB8AC3E}">
        <p14:creationId xmlns:p14="http://schemas.microsoft.com/office/powerpoint/2010/main" val="2798626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Medi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Media Placeholder 3"/>
          <p:cNvSpPr>
            <a:spLocks noGrp="1"/>
          </p:cNvSpPr>
          <p:nvPr>
            <p:ph type="media" sz="quarter" idx="10"/>
          </p:nvPr>
        </p:nvSpPr>
        <p:spPr>
          <a:xfrm>
            <a:off x="2314841" y="1828800"/>
            <a:ext cx="7581449" cy="3343275"/>
          </a:xfrm>
          <a:prstGeom prst="rect">
            <a:avLst/>
          </a:prstGeom>
          <a:ln w="12700">
            <a:solidFill>
              <a:schemeClr val="tx1"/>
            </a:solidFill>
          </a:ln>
        </p:spPr>
        <p:txBody>
          <a:bodyPr/>
          <a:lstStyle>
            <a:lvl1pPr marL="0" indent="0">
              <a:buFontTx/>
              <a:buNone/>
              <a:defRPr/>
            </a:lvl1pPr>
          </a:lstStyle>
          <a:p>
            <a:r>
              <a:rPr lang="en-US"/>
              <a:t>Click icon to add media</a:t>
            </a:r>
            <a:endParaRPr lang="en-US" dirty="0"/>
          </a:p>
        </p:txBody>
      </p:sp>
      <p:sp>
        <p:nvSpPr>
          <p:cNvPr id="5" name="Text Placeholder 3"/>
          <p:cNvSpPr>
            <a:spLocks noGrp="1"/>
          </p:cNvSpPr>
          <p:nvPr>
            <p:ph type="body" sz="half" idx="2"/>
          </p:nvPr>
        </p:nvSpPr>
        <p:spPr>
          <a:xfrm>
            <a:off x="2315885" y="5229437"/>
            <a:ext cx="7581449" cy="274320"/>
          </a:xfrm>
          <a:prstGeom prst="rect">
            <a:avLst/>
          </a:prstGeom>
        </p:spPr>
        <p:txBody>
          <a:bodyPr/>
          <a:lstStyle>
            <a:lvl1pPr marL="0" indent="0" algn="ctr">
              <a:lnSpc>
                <a:spcPts val="1400"/>
              </a:lnSpc>
              <a:buNone/>
              <a:defRPr sz="1200" b="1">
                <a:solidFill>
                  <a:schemeClr val="tx1"/>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6" name="Text Placeholder 3"/>
          <p:cNvSpPr>
            <a:spLocks noGrp="1"/>
          </p:cNvSpPr>
          <p:nvPr>
            <p:ph type="body" sz="half" idx="11"/>
          </p:nvPr>
        </p:nvSpPr>
        <p:spPr>
          <a:xfrm>
            <a:off x="2315885" y="1368517"/>
            <a:ext cx="7581449" cy="377390"/>
          </a:xfrm>
          <a:prstGeom prst="rect">
            <a:avLst/>
          </a:prstGeom>
        </p:spPr>
        <p:txBody>
          <a:bodyPr anchor="b"/>
          <a:lstStyle>
            <a:lvl1pPr marL="0" indent="0" algn="ctr">
              <a:buNone/>
              <a:defRPr sz="1799">
                <a:solidFill>
                  <a:schemeClr val="tx1"/>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Tree>
    <p:extLst>
      <p:ext uri="{BB962C8B-B14F-4D97-AF65-F5344CB8AC3E}">
        <p14:creationId xmlns:p14="http://schemas.microsoft.com/office/powerpoint/2010/main" val="34277750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Chart Placeholder 3"/>
          <p:cNvSpPr>
            <a:spLocks noGrp="1"/>
          </p:cNvSpPr>
          <p:nvPr>
            <p:ph type="chart" sz="quarter" idx="10"/>
          </p:nvPr>
        </p:nvSpPr>
        <p:spPr>
          <a:xfrm>
            <a:off x="1786196" y="1700213"/>
            <a:ext cx="8604126" cy="3943350"/>
          </a:xfrm>
          <a:prstGeom prst="rect">
            <a:avLst/>
          </a:prstGeom>
          <a:ln w="12700">
            <a:solidFill>
              <a:schemeClr val="tx1"/>
            </a:solidFill>
          </a:ln>
        </p:spPr>
        <p:txBody>
          <a:bodyPr/>
          <a:lstStyle>
            <a:lvl1pPr marL="0" indent="0">
              <a:buFontTx/>
              <a:buNone/>
              <a:defRPr/>
            </a:lvl1pPr>
          </a:lstStyle>
          <a:p>
            <a:r>
              <a:rPr lang="en-US"/>
              <a:t>Click icon to add chart</a:t>
            </a:r>
          </a:p>
        </p:txBody>
      </p:sp>
      <p:sp>
        <p:nvSpPr>
          <p:cNvPr id="5" name="Text Placeholder 3"/>
          <p:cNvSpPr>
            <a:spLocks noGrp="1"/>
          </p:cNvSpPr>
          <p:nvPr>
            <p:ph type="body" sz="half" idx="2"/>
          </p:nvPr>
        </p:nvSpPr>
        <p:spPr>
          <a:xfrm>
            <a:off x="1791758" y="5706497"/>
            <a:ext cx="8605310" cy="274320"/>
          </a:xfrm>
          <a:prstGeom prst="rect">
            <a:avLst/>
          </a:prstGeom>
        </p:spPr>
        <p:txBody>
          <a:bodyPr/>
          <a:lstStyle>
            <a:lvl1pPr marL="0" indent="0" algn="ctr">
              <a:lnSpc>
                <a:spcPts val="1400"/>
              </a:lnSpc>
              <a:buNone/>
              <a:defRPr sz="1200" b="1">
                <a:solidFill>
                  <a:schemeClr val="tx1"/>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6" name="Text Placeholder 3"/>
          <p:cNvSpPr>
            <a:spLocks noGrp="1"/>
          </p:cNvSpPr>
          <p:nvPr>
            <p:ph type="body" sz="half" idx="11"/>
          </p:nvPr>
        </p:nvSpPr>
        <p:spPr>
          <a:xfrm>
            <a:off x="1791758" y="1249252"/>
            <a:ext cx="8605310" cy="377390"/>
          </a:xfrm>
          <a:prstGeom prst="rect">
            <a:avLst/>
          </a:prstGeom>
        </p:spPr>
        <p:txBody>
          <a:bodyPr anchor="b"/>
          <a:lstStyle>
            <a:lvl1pPr marL="0" indent="0" algn="ctr">
              <a:buNone/>
              <a:defRPr sz="1799">
                <a:solidFill>
                  <a:schemeClr val="tx1"/>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Tree>
    <p:extLst>
      <p:ext uri="{BB962C8B-B14F-4D97-AF65-F5344CB8AC3E}">
        <p14:creationId xmlns:p14="http://schemas.microsoft.com/office/powerpoint/2010/main" val="5291855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8" name="Title 7"/>
          <p:cNvSpPr>
            <a:spLocks noGrp="1"/>
          </p:cNvSpPr>
          <p:nvPr>
            <p:ph type="title" hasCustomPrompt="1"/>
          </p:nvPr>
        </p:nvSpPr>
        <p:spPr/>
        <p:txBody>
          <a:bodyPr/>
          <a:lstStyle>
            <a:lvl1pPr>
              <a:defRPr baseline="0"/>
            </a:lvl1pPr>
          </a:lstStyle>
          <a:p>
            <a:r>
              <a:rPr lang="en-US" dirty="0"/>
              <a:t>Click to add title</a:t>
            </a:r>
          </a:p>
        </p:txBody>
      </p:sp>
      <p:sp>
        <p:nvSpPr>
          <p:cNvPr id="10" name="Text Placeholder 9"/>
          <p:cNvSpPr>
            <a:spLocks noGrp="1"/>
          </p:cNvSpPr>
          <p:nvPr>
            <p:ph type="body" sz="quarter" idx="10" hasCustomPrompt="1"/>
          </p:nvPr>
        </p:nvSpPr>
        <p:spPr>
          <a:xfrm>
            <a:off x="3148788" y="0"/>
            <a:ext cx="5891265" cy="184666"/>
          </a:xfrm>
          <a:prstGeom prst="rect">
            <a:avLst/>
          </a:prstGeom>
        </p:spPr>
        <p:txBody>
          <a:bodyPr wrap="square" lIns="0" tIns="0" rIns="0" bIns="0" anchor="t" anchorCtr="0">
            <a:normAutofit/>
          </a:bodyPr>
          <a:lstStyle>
            <a:lvl1pPr marL="0" indent="0" algn="ctr">
              <a:buNone/>
              <a:defRPr sz="1200" baseline="0">
                <a:solidFill>
                  <a:schemeClr val="tx1"/>
                </a:solidFill>
              </a:defRPr>
            </a:lvl1pPr>
          </a:lstStyle>
          <a:p>
            <a:pPr lvl="0"/>
            <a:r>
              <a:rPr lang="en-US" dirty="0"/>
              <a:t>CLICK TO ADD CLASSIFICATION</a:t>
            </a:r>
          </a:p>
        </p:txBody>
      </p:sp>
      <p:sp>
        <p:nvSpPr>
          <p:cNvPr id="11" name="Text Placeholder 9"/>
          <p:cNvSpPr>
            <a:spLocks noGrp="1"/>
          </p:cNvSpPr>
          <p:nvPr>
            <p:ph type="body" sz="quarter" idx="11" hasCustomPrompt="1"/>
          </p:nvPr>
        </p:nvSpPr>
        <p:spPr>
          <a:xfrm>
            <a:off x="3148788" y="6359390"/>
            <a:ext cx="5891265" cy="184666"/>
          </a:xfrm>
          <a:prstGeom prst="rect">
            <a:avLst/>
          </a:prstGeom>
        </p:spPr>
        <p:txBody>
          <a:bodyPr wrap="square" lIns="0" tIns="0" rIns="0" bIns="0" anchor="t" anchorCtr="0">
            <a:normAutofit/>
          </a:bodyPr>
          <a:lstStyle>
            <a:lvl1pPr marL="0" indent="0" algn="ctr">
              <a:buNone/>
              <a:defRPr sz="1200" baseline="0">
                <a:solidFill>
                  <a:schemeClr val="tx1"/>
                </a:solidFill>
              </a:defRPr>
            </a:lvl1pPr>
          </a:lstStyle>
          <a:p>
            <a:pPr lvl="0"/>
            <a:r>
              <a:rPr lang="en-US" dirty="0"/>
              <a:t>CLICK TO ADD CLASSIFICATION</a:t>
            </a:r>
          </a:p>
        </p:txBody>
      </p:sp>
      <p:sp>
        <p:nvSpPr>
          <p:cNvPr id="12" name="Text Placeholder 9"/>
          <p:cNvSpPr>
            <a:spLocks noGrp="1"/>
          </p:cNvSpPr>
          <p:nvPr>
            <p:ph type="body" sz="quarter" idx="12" hasCustomPrompt="1"/>
          </p:nvPr>
        </p:nvSpPr>
        <p:spPr>
          <a:xfrm>
            <a:off x="3148788" y="6597134"/>
            <a:ext cx="5891265" cy="184666"/>
          </a:xfrm>
          <a:prstGeom prst="rect">
            <a:avLst/>
          </a:prstGeom>
        </p:spPr>
        <p:txBody>
          <a:bodyPr wrap="square" lIns="0" tIns="0" rIns="0" bIns="0" anchor="t" anchorCtr="0">
            <a:normAutofit/>
          </a:bodyPr>
          <a:lstStyle>
            <a:lvl1pPr marL="0" indent="0" algn="ctr">
              <a:buNone/>
              <a:defRPr sz="1000" baseline="0">
                <a:solidFill>
                  <a:schemeClr val="tx1"/>
                </a:solidFill>
              </a:defRPr>
            </a:lvl1pPr>
          </a:lstStyle>
          <a:p>
            <a:pPr lvl="0"/>
            <a:r>
              <a:rPr lang="en-US" dirty="0"/>
              <a:t>Click to add restrictions</a:t>
            </a:r>
          </a:p>
        </p:txBody>
      </p:sp>
      <p:pic>
        <p:nvPicPr>
          <p:cNvPr id="16" name="Picture 15" descr="LL_Logo_blue_nomark.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31919" y="6473974"/>
            <a:ext cx="2693730" cy="229793"/>
          </a:xfrm>
          <a:prstGeom prst="rect">
            <a:avLst/>
          </a:prstGeom>
        </p:spPr>
      </p:pic>
    </p:spTree>
    <p:extLst>
      <p:ext uri="{BB962C8B-B14F-4D97-AF65-F5344CB8AC3E}">
        <p14:creationId xmlns:p14="http://schemas.microsoft.com/office/powerpoint/2010/main" val="42914530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Rectangle 7"/>
          <p:cNvSpPr>
            <a:spLocks noGrp="1" noChangeArrowheads="1"/>
          </p:cNvSpPr>
          <p:nvPr>
            <p:ph type="subTitle" idx="1"/>
          </p:nvPr>
        </p:nvSpPr>
        <p:spPr>
          <a:xfrm>
            <a:off x="1108076" y="3011559"/>
            <a:ext cx="9972674" cy="1792224"/>
          </a:xfrm>
          <a:prstGeom prst="rect">
            <a:avLst/>
          </a:prstGeom>
        </p:spPr>
        <p:txBody>
          <a:bodyPr lIns="91440" tIns="45720" rIns="91440" bIns="45720" anchor="ctr"/>
          <a:lstStyle>
            <a:lvl1pPr marL="0" indent="0" algn="ctr">
              <a:lnSpc>
                <a:spcPct val="100000"/>
              </a:lnSpc>
              <a:spcBef>
                <a:spcPts val="0"/>
              </a:spcBef>
              <a:spcAft>
                <a:spcPts val="2399"/>
              </a:spcAft>
              <a:buFont typeface="Arial" charset="0"/>
              <a:buNone/>
              <a:defRPr sz="2199">
                <a:solidFill>
                  <a:sysClr val="windowText" lastClr="000000"/>
                </a:solidFill>
              </a:defRPr>
            </a:lvl1pPr>
          </a:lstStyle>
          <a:p>
            <a:r>
              <a:rPr lang="en-US"/>
              <a:t>Click to edit Master subtitle style</a:t>
            </a:r>
            <a:endParaRPr lang="en-US" dirty="0"/>
          </a:p>
        </p:txBody>
      </p:sp>
      <p:sp>
        <p:nvSpPr>
          <p:cNvPr id="6" name="Title Placeholder 1"/>
          <p:cNvSpPr>
            <a:spLocks noGrp="1"/>
          </p:cNvSpPr>
          <p:nvPr>
            <p:ph type="ctrTitle"/>
          </p:nvPr>
        </p:nvSpPr>
        <p:spPr>
          <a:xfrm>
            <a:off x="1108076" y="1385457"/>
            <a:ext cx="9972674" cy="1294671"/>
          </a:xfrm>
        </p:spPr>
        <p:txBody>
          <a:bodyPr anchor="b" anchorCtr="0"/>
          <a:lstStyle>
            <a:lvl1pPr algn="ctr">
              <a:lnSpc>
                <a:spcPct val="100000"/>
              </a:lnSpc>
              <a:spcBef>
                <a:spcPts val="0"/>
              </a:spcBef>
              <a:spcAft>
                <a:spcPts val="600"/>
              </a:spcAft>
              <a:defRPr sz="3599" smtClean="0"/>
            </a:lvl1pPr>
          </a:lstStyle>
          <a:p>
            <a:r>
              <a:rPr lang="en-US"/>
              <a:t>Click to edit Master title style</a:t>
            </a:r>
            <a:endParaRPr dirty="0"/>
          </a:p>
        </p:txBody>
      </p:sp>
      <p:cxnSp>
        <p:nvCxnSpPr>
          <p:cNvPr id="12" name="Straight Connector 12"/>
          <p:cNvCxnSpPr>
            <a:cxnSpLocks noChangeShapeType="1"/>
          </p:cNvCxnSpPr>
          <p:nvPr userDrawn="1"/>
        </p:nvCxnSpPr>
        <p:spPr bwMode="auto">
          <a:xfrm>
            <a:off x="8" y="950913"/>
            <a:ext cx="12188825" cy="0"/>
          </a:xfrm>
          <a:prstGeom prst="line">
            <a:avLst/>
          </a:prstGeom>
          <a:noFill/>
          <a:ln w="22225" algn="ctr">
            <a:solidFill>
              <a:schemeClr val="accent4"/>
            </a:solidFill>
            <a:round/>
            <a:headEnd type="none" w="sm" len="sm"/>
            <a:tailEnd type="none" w="sm" len="sm"/>
          </a:ln>
        </p:spPr>
      </p:cxnSp>
      <p:cxnSp>
        <p:nvCxnSpPr>
          <p:cNvPr id="13" name="Straight Connector 12"/>
          <p:cNvCxnSpPr>
            <a:cxnSpLocks noChangeShapeType="1"/>
          </p:cNvCxnSpPr>
          <p:nvPr userDrawn="1"/>
        </p:nvCxnSpPr>
        <p:spPr bwMode="auto">
          <a:xfrm>
            <a:off x="8" y="6354186"/>
            <a:ext cx="12188825" cy="0"/>
          </a:xfrm>
          <a:prstGeom prst="line">
            <a:avLst/>
          </a:prstGeom>
          <a:noFill/>
          <a:ln w="22225" algn="ctr">
            <a:solidFill>
              <a:schemeClr val="accent4"/>
            </a:solidFill>
            <a:round/>
            <a:headEnd type="none" w="sm" len="sm"/>
            <a:tailEnd type="none" w="sm" len="sm"/>
          </a:ln>
        </p:spPr>
      </p:cxnSp>
      <p:pic>
        <p:nvPicPr>
          <p:cNvPr id="8" name="Picture 7" descr="LL_Logo_blue.pn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810305" y="5111518"/>
            <a:ext cx="4568237" cy="345245"/>
          </a:xfrm>
          <a:prstGeom prst="rect">
            <a:avLst/>
          </a:prstGeom>
        </p:spPr>
      </p:pic>
    </p:spTree>
    <p:extLst>
      <p:ext uri="{BB962C8B-B14F-4D97-AF65-F5344CB8AC3E}">
        <p14:creationId xmlns:p14="http://schemas.microsoft.com/office/powerpoint/2010/main" val="9830258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633083" y="1293094"/>
            <a:ext cx="10915522" cy="4830616"/>
          </a:xfrm>
          <a:prstGeom prst="rect">
            <a:avLst/>
          </a:prstGeom>
        </p:spPr>
        <p:txBody>
          <a:bodyPr/>
          <a:lstStyle>
            <a:lvl1pPr>
              <a:lnSpc>
                <a:spcPct val="90000"/>
              </a:lnSpc>
              <a:spcBef>
                <a:spcPts val="1200"/>
              </a:spcBef>
              <a:spcAft>
                <a:spcPts val="0"/>
              </a:spcAft>
              <a:defRPr/>
            </a:lvl1pPr>
            <a:lvl2pPr marL="539588" indent="-255511">
              <a:lnSpc>
                <a:spcPct val="90000"/>
              </a:lnSpc>
              <a:spcBef>
                <a:spcPts val="600"/>
              </a:spcBef>
              <a:spcAft>
                <a:spcPts val="0"/>
              </a:spcAft>
              <a:defRPr sz="1799"/>
            </a:lvl2pPr>
            <a:lvl3pPr marL="757011" indent="-184095">
              <a:lnSpc>
                <a:spcPct val="90000"/>
              </a:lnSpc>
              <a:spcBef>
                <a:spcPts val="600"/>
              </a:spcBef>
              <a:spcAft>
                <a:spcPts val="0"/>
              </a:spcAft>
              <a:buSzPct val="90000"/>
              <a:buFont typeface="Arial" pitchFamily="34" charset="0"/>
              <a:buChar char="•"/>
              <a:defRPr/>
            </a:lvl3pPr>
            <a:lvl4pPr marL="1032962" indent="0">
              <a:lnSpc>
                <a:spcPct val="90000"/>
              </a:lnSpc>
              <a:spcBef>
                <a:spcPts val="600"/>
              </a:spcBef>
              <a:spcAft>
                <a:spcPts val="0"/>
              </a:spcAft>
              <a:buFontTx/>
              <a:buNone/>
              <a:defRPr/>
            </a:lvl4pPr>
            <a:lvl5pPr marL="1261493" indent="0">
              <a:lnSpc>
                <a:spcPct val="90000"/>
              </a:lnSpc>
              <a:spcBef>
                <a:spcPts val="600"/>
              </a:spcBef>
              <a:spcAft>
                <a:spcPts val="0"/>
              </a:spcAft>
              <a:buSzPct val="85000"/>
              <a:buFontTx/>
              <a:buNone/>
              <a:defRPr sz="1200"/>
            </a:lvl5pPr>
            <a:lvl6pPr>
              <a:buFont typeface="Arial" pitchFamily="34" charset="0"/>
              <a:buChar cha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1663483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2341-FB20-8549-B40E-7E2CF27EABE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132701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633094" y="1293094"/>
            <a:ext cx="5317368" cy="4830616"/>
          </a:xfrm>
          <a:prstGeom prst="rect">
            <a:avLst/>
          </a:prstGeom>
        </p:spPr>
        <p:txBody>
          <a:bodyPr/>
          <a:lstStyle>
            <a:lvl1pPr>
              <a:lnSpc>
                <a:spcPct val="90000"/>
              </a:lnSpc>
              <a:spcBef>
                <a:spcPts val="1200"/>
              </a:spcBef>
              <a:spcAft>
                <a:spcPts val="0"/>
              </a:spcAft>
              <a:defRPr/>
            </a:lvl1pPr>
            <a:lvl2pPr marL="539588" indent="-255511">
              <a:lnSpc>
                <a:spcPct val="90000"/>
              </a:lnSpc>
              <a:spcBef>
                <a:spcPts val="600"/>
              </a:spcBef>
              <a:spcAft>
                <a:spcPts val="0"/>
              </a:spcAft>
              <a:defRPr sz="1799"/>
            </a:lvl2pPr>
            <a:lvl3pPr marL="757011" indent="-184095">
              <a:lnSpc>
                <a:spcPct val="90000"/>
              </a:lnSpc>
              <a:spcBef>
                <a:spcPts val="600"/>
              </a:spcBef>
              <a:spcAft>
                <a:spcPts val="0"/>
              </a:spcAft>
              <a:buSzPct val="90000"/>
              <a:buFont typeface="Arial" pitchFamily="34" charset="0"/>
              <a:buChar char="•"/>
              <a:defRPr/>
            </a:lvl3pPr>
            <a:lvl4pPr marL="1032962" indent="0">
              <a:lnSpc>
                <a:spcPct val="90000"/>
              </a:lnSpc>
              <a:spcBef>
                <a:spcPts val="600"/>
              </a:spcBef>
              <a:spcAft>
                <a:spcPts val="0"/>
              </a:spcAft>
              <a:buFontTx/>
              <a:buNone/>
              <a:defRPr/>
            </a:lvl4pPr>
            <a:lvl5pPr marL="1261493" indent="0">
              <a:lnSpc>
                <a:spcPct val="90000"/>
              </a:lnSpc>
              <a:spcBef>
                <a:spcPts val="600"/>
              </a:spcBef>
              <a:spcAft>
                <a:spcPts val="0"/>
              </a:spcAft>
              <a:buSzPct val="85000"/>
              <a:buFontTx/>
              <a:buNone/>
              <a:defRPr sz="1200"/>
            </a:lvl5pPr>
            <a:lvl6pPr>
              <a:buFont typeface="Arial" pitchFamily="34" charset="0"/>
              <a:buChar cha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p:txBody>
          <a:bodyPr/>
          <a:lstStyle/>
          <a:p>
            <a:r>
              <a:rPr lang="en-US"/>
              <a:t>Click to edit Master title style</a:t>
            </a:r>
            <a:endParaRPr lang="en-US" dirty="0"/>
          </a:p>
        </p:txBody>
      </p:sp>
      <p:sp>
        <p:nvSpPr>
          <p:cNvPr id="6" name="Content Placeholder 7"/>
          <p:cNvSpPr>
            <a:spLocks noGrp="1"/>
          </p:cNvSpPr>
          <p:nvPr>
            <p:ph sz="quarter" idx="11"/>
          </p:nvPr>
        </p:nvSpPr>
        <p:spPr>
          <a:xfrm>
            <a:off x="6218839" y="1293094"/>
            <a:ext cx="5317368" cy="4830616"/>
          </a:xfrm>
          <a:prstGeom prst="rect">
            <a:avLst/>
          </a:prstGeom>
        </p:spPr>
        <p:txBody>
          <a:bodyPr/>
          <a:lstStyle>
            <a:lvl1pPr>
              <a:lnSpc>
                <a:spcPct val="90000"/>
              </a:lnSpc>
              <a:spcBef>
                <a:spcPts val="1200"/>
              </a:spcBef>
              <a:spcAft>
                <a:spcPts val="0"/>
              </a:spcAft>
              <a:defRPr/>
            </a:lvl1pPr>
            <a:lvl2pPr marL="539588" indent="-255511">
              <a:lnSpc>
                <a:spcPct val="90000"/>
              </a:lnSpc>
              <a:spcBef>
                <a:spcPts val="600"/>
              </a:spcBef>
              <a:spcAft>
                <a:spcPts val="0"/>
              </a:spcAft>
              <a:defRPr sz="1799"/>
            </a:lvl2pPr>
            <a:lvl3pPr marL="757011" indent="-184095">
              <a:lnSpc>
                <a:spcPct val="90000"/>
              </a:lnSpc>
              <a:spcBef>
                <a:spcPts val="600"/>
              </a:spcBef>
              <a:spcAft>
                <a:spcPts val="0"/>
              </a:spcAft>
              <a:buSzPct val="90000"/>
              <a:buFont typeface="Arial" pitchFamily="34" charset="0"/>
              <a:buChar char="•"/>
              <a:defRPr/>
            </a:lvl3pPr>
            <a:lvl4pPr marL="1032962" indent="1588">
              <a:lnSpc>
                <a:spcPct val="90000"/>
              </a:lnSpc>
              <a:spcBef>
                <a:spcPts val="600"/>
              </a:spcBef>
              <a:spcAft>
                <a:spcPts val="0"/>
              </a:spcAft>
              <a:buFontTx/>
              <a:buNone/>
              <a:defRPr/>
            </a:lvl4pPr>
            <a:lvl5pPr marL="1261493" indent="0">
              <a:lnSpc>
                <a:spcPct val="90000"/>
              </a:lnSpc>
              <a:spcBef>
                <a:spcPts val="600"/>
              </a:spcBef>
              <a:spcAft>
                <a:spcPts val="0"/>
              </a:spcAft>
              <a:buSzPct val="85000"/>
              <a:buFontTx/>
              <a:buNone/>
              <a:defRPr sz="1200"/>
            </a:lvl5pPr>
            <a:lvl6pPr>
              <a:buFont typeface="Arial" pitchFamily="34" charset="0"/>
              <a:buChar cha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815140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4191760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37945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with Subtitle and Content">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633083" y="1293094"/>
            <a:ext cx="10915522" cy="4830616"/>
          </a:xfrm>
          <a:prstGeom prst="rect">
            <a:avLst/>
          </a:prstGeom>
        </p:spPr>
        <p:txBody>
          <a:bodyPr/>
          <a:lstStyle>
            <a:lvl1pPr>
              <a:lnSpc>
                <a:spcPct val="90000"/>
              </a:lnSpc>
              <a:spcBef>
                <a:spcPts val="1200"/>
              </a:spcBef>
              <a:spcAft>
                <a:spcPts val="0"/>
              </a:spcAft>
              <a:defRPr/>
            </a:lvl1pPr>
            <a:lvl2pPr marL="539588" indent="-255511">
              <a:lnSpc>
                <a:spcPct val="90000"/>
              </a:lnSpc>
              <a:spcBef>
                <a:spcPts val="600"/>
              </a:spcBef>
              <a:spcAft>
                <a:spcPts val="0"/>
              </a:spcAft>
              <a:defRPr sz="1799"/>
            </a:lvl2pPr>
            <a:lvl3pPr marL="757011" indent="-184095">
              <a:lnSpc>
                <a:spcPct val="90000"/>
              </a:lnSpc>
              <a:spcBef>
                <a:spcPts val="600"/>
              </a:spcBef>
              <a:spcAft>
                <a:spcPts val="0"/>
              </a:spcAft>
              <a:buSzPct val="90000"/>
              <a:buFont typeface="Arial" pitchFamily="34" charset="0"/>
              <a:buChar char="•"/>
              <a:defRPr/>
            </a:lvl3pPr>
            <a:lvl4pPr marL="1032962" indent="0">
              <a:lnSpc>
                <a:spcPct val="90000"/>
              </a:lnSpc>
              <a:spcBef>
                <a:spcPts val="600"/>
              </a:spcBef>
              <a:spcAft>
                <a:spcPts val="0"/>
              </a:spcAft>
              <a:buFontTx/>
              <a:buNone/>
              <a:defRPr/>
            </a:lvl4pPr>
            <a:lvl5pPr marL="1261493" indent="0">
              <a:lnSpc>
                <a:spcPct val="90000"/>
              </a:lnSpc>
              <a:spcBef>
                <a:spcPts val="600"/>
              </a:spcBef>
              <a:spcAft>
                <a:spcPts val="0"/>
              </a:spcAft>
              <a:buSzPct val="85000"/>
              <a:buFontTx/>
              <a:buNone/>
              <a:defRPr sz="1200"/>
            </a:lvl5pPr>
            <a:lvl6pPr>
              <a:buFont typeface="Arial" pitchFamily="34" charset="0"/>
              <a:buChar cha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a:xfrm>
            <a:off x="1253710" y="145169"/>
            <a:ext cx="9681406" cy="464455"/>
          </a:xfrm>
        </p:spPr>
        <p:txBody>
          <a:bodyPr/>
          <a:lstStyle/>
          <a:p>
            <a:r>
              <a:rPr lang="en-US"/>
              <a:t>Click to edit Master title style</a:t>
            </a:r>
            <a:endParaRPr lang="en-US" dirty="0"/>
          </a:p>
        </p:txBody>
      </p:sp>
      <p:sp>
        <p:nvSpPr>
          <p:cNvPr id="9" name="Text Placeholder 8"/>
          <p:cNvSpPr>
            <a:spLocks noGrp="1"/>
          </p:cNvSpPr>
          <p:nvPr>
            <p:ph type="body" sz="quarter" idx="11" hasCustomPrompt="1"/>
          </p:nvPr>
        </p:nvSpPr>
        <p:spPr>
          <a:xfrm>
            <a:off x="1253721" y="593840"/>
            <a:ext cx="9681317" cy="296863"/>
          </a:xfrm>
          <a:prstGeom prst="rect">
            <a:avLst/>
          </a:prstGeom>
        </p:spPr>
        <p:txBody>
          <a:bodyPr/>
          <a:lstStyle>
            <a:lvl1pPr marL="0" indent="0" algn="ctr">
              <a:lnSpc>
                <a:spcPts val="2399"/>
              </a:lnSpc>
              <a:buNone/>
              <a:defRPr sz="2399"/>
            </a:lvl1pPr>
          </a:lstStyle>
          <a:p>
            <a:pPr lvl="0"/>
            <a:r>
              <a:rPr lang="en-US" dirty="0"/>
              <a:t>Click to add Subtitle</a:t>
            </a:r>
          </a:p>
        </p:txBody>
      </p:sp>
    </p:spTree>
    <p:extLst>
      <p:ext uri="{BB962C8B-B14F-4D97-AF65-F5344CB8AC3E}">
        <p14:creationId xmlns:p14="http://schemas.microsoft.com/office/powerpoint/2010/main" val="22476560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633083" y="1680754"/>
            <a:ext cx="10915522" cy="4442955"/>
          </a:xfrm>
          <a:prstGeom prst="rect">
            <a:avLst/>
          </a:prstGeom>
        </p:spPr>
        <p:txBody>
          <a:bodyPr anchor="t" anchorCtr="1"/>
          <a:lstStyle>
            <a:lvl1pPr>
              <a:lnSpc>
                <a:spcPct val="90000"/>
              </a:lnSpc>
              <a:spcBef>
                <a:spcPts val="1500"/>
              </a:spcBef>
              <a:spcAft>
                <a:spcPts val="0"/>
              </a:spcAft>
              <a:defRPr/>
            </a:lvl1pPr>
            <a:lvl2pPr marL="539588" indent="-255511">
              <a:lnSpc>
                <a:spcPct val="90000"/>
              </a:lnSpc>
              <a:spcBef>
                <a:spcPts val="1500"/>
              </a:spcBef>
              <a:spcAft>
                <a:spcPts val="0"/>
              </a:spcAft>
              <a:defRPr sz="1799"/>
            </a:lvl2pPr>
            <a:lvl3pPr marL="757011" indent="-184095">
              <a:lnSpc>
                <a:spcPct val="90000"/>
              </a:lnSpc>
              <a:spcBef>
                <a:spcPts val="1500"/>
              </a:spcBef>
              <a:spcAft>
                <a:spcPts val="0"/>
              </a:spcAft>
              <a:buSzPct val="90000"/>
              <a:buFont typeface="Arial" pitchFamily="34" charset="0"/>
              <a:buChar char="•"/>
              <a:defRPr/>
            </a:lvl3pPr>
            <a:lvl4pPr marL="1032962" indent="0">
              <a:lnSpc>
                <a:spcPct val="90000"/>
              </a:lnSpc>
              <a:spcBef>
                <a:spcPts val="1500"/>
              </a:spcBef>
              <a:spcAft>
                <a:spcPts val="0"/>
              </a:spcAft>
              <a:buFontTx/>
              <a:buNone/>
              <a:defRPr/>
            </a:lvl4pPr>
            <a:lvl5pPr marL="1261493" indent="0">
              <a:lnSpc>
                <a:spcPct val="90000"/>
              </a:lnSpc>
              <a:spcBef>
                <a:spcPts val="1500"/>
              </a:spcBef>
              <a:spcAft>
                <a:spcPts val="0"/>
              </a:spcAft>
              <a:buSzPct val="85000"/>
              <a:buFontTx/>
              <a:buNone/>
              <a:defRPr sz="1200"/>
            </a:lvl5pPr>
            <a:lvl6pPr>
              <a:buFont typeface="Arial" pitchFamily="34" charset="0"/>
              <a:buChar cha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659786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112651" y="1768110"/>
            <a:ext cx="7958522" cy="3773711"/>
          </a:xfrm>
          <a:prstGeom prst="rect">
            <a:avLst/>
          </a:prstGeom>
          <a:ln w="12700">
            <a:solidFill>
              <a:schemeClr val="tx1"/>
            </a:solidFill>
          </a:ln>
        </p:spPr>
        <p:txBody>
          <a:bodyPr/>
          <a:lstStyle>
            <a:lvl1pPr marL="0" indent="0" algn="ctr">
              <a:buNone/>
              <a:defRPr sz="19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112651" y="5603133"/>
            <a:ext cx="7958522" cy="274320"/>
          </a:xfrm>
          <a:prstGeom prst="rect">
            <a:avLst/>
          </a:prstGeom>
        </p:spPr>
        <p:txBody>
          <a:bodyPr/>
          <a:lstStyle>
            <a:lvl1pPr marL="0" indent="0" algn="ctr">
              <a:lnSpc>
                <a:spcPts val="1400"/>
              </a:lnSpc>
              <a:buNone/>
              <a:defRPr sz="1200" b="1">
                <a:solidFill>
                  <a:schemeClr val="tx1"/>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8" name="Title 7"/>
          <p:cNvSpPr>
            <a:spLocks noGrp="1"/>
          </p:cNvSpPr>
          <p:nvPr>
            <p:ph type="title"/>
          </p:nvPr>
        </p:nvSpPr>
        <p:spPr/>
        <p:txBody>
          <a:bodyPr/>
          <a:lstStyle/>
          <a:p>
            <a:r>
              <a:rPr lang="en-US"/>
              <a:t>Click to edit Master title style</a:t>
            </a:r>
            <a:endParaRPr lang="en-US" dirty="0"/>
          </a:p>
        </p:txBody>
      </p:sp>
      <p:sp>
        <p:nvSpPr>
          <p:cNvPr id="9" name="Text Placeholder 3"/>
          <p:cNvSpPr>
            <a:spLocks noGrp="1"/>
          </p:cNvSpPr>
          <p:nvPr>
            <p:ph type="body" sz="half" idx="10"/>
          </p:nvPr>
        </p:nvSpPr>
        <p:spPr>
          <a:xfrm>
            <a:off x="2112651" y="1312860"/>
            <a:ext cx="7958522" cy="377390"/>
          </a:xfrm>
          <a:prstGeom prst="rect">
            <a:avLst/>
          </a:prstGeom>
        </p:spPr>
        <p:txBody>
          <a:bodyPr anchor="b"/>
          <a:lstStyle>
            <a:lvl1pPr marL="0" indent="0" algn="ctr">
              <a:lnSpc>
                <a:spcPts val="1999"/>
              </a:lnSpc>
              <a:buNone/>
              <a:defRPr sz="1799">
                <a:solidFill>
                  <a:schemeClr val="tx1"/>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Tree>
    <p:extLst>
      <p:ext uri="{BB962C8B-B14F-4D97-AF65-F5344CB8AC3E}">
        <p14:creationId xmlns:p14="http://schemas.microsoft.com/office/powerpoint/2010/main" val="19336568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Medi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Media Placeholder 3"/>
          <p:cNvSpPr>
            <a:spLocks noGrp="1"/>
          </p:cNvSpPr>
          <p:nvPr>
            <p:ph type="media" sz="quarter" idx="10"/>
          </p:nvPr>
        </p:nvSpPr>
        <p:spPr>
          <a:xfrm>
            <a:off x="2314841" y="1828800"/>
            <a:ext cx="7581449" cy="3343275"/>
          </a:xfrm>
          <a:prstGeom prst="rect">
            <a:avLst/>
          </a:prstGeom>
          <a:ln w="12700">
            <a:solidFill>
              <a:schemeClr val="tx1"/>
            </a:solidFill>
          </a:ln>
        </p:spPr>
        <p:txBody>
          <a:bodyPr/>
          <a:lstStyle>
            <a:lvl1pPr marL="0" indent="0">
              <a:buFontTx/>
              <a:buNone/>
              <a:defRPr/>
            </a:lvl1pPr>
          </a:lstStyle>
          <a:p>
            <a:r>
              <a:rPr lang="en-US"/>
              <a:t>Click icon to add media</a:t>
            </a:r>
            <a:endParaRPr lang="en-US" dirty="0"/>
          </a:p>
        </p:txBody>
      </p:sp>
      <p:sp>
        <p:nvSpPr>
          <p:cNvPr id="5" name="Text Placeholder 3"/>
          <p:cNvSpPr>
            <a:spLocks noGrp="1"/>
          </p:cNvSpPr>
          <p:nvPr>
            <p:ph type="body" sz="half" idx="2"/>
          </p:nvPr>
        </p:nvSpPr>
        <p:spPr>
          <a:xfrm>
            <a:off x="2315885" y="5229437"/>
            <a:ext cx="7581449" cy="274320"/>
          </a:xfrm>
          <a:prstGeom prst="rect">
            <a:avLst/>
          </a:prstGeom>
        </p:spPr>
        <p:txBody>
          <a:bodyPr/>
          <a:lstStyle>
            <a:lvl1pPr marL="0" indent="0" algn="ctr">
              <a:lnSpc>
                <a:spcPts val="1400"/>
              </a:lnSpc>
              <a:buNone/>
              <a:defRPr sz="1200" b="1">
                <a:solidFill>
                  <a:schemeClr val="tx1"/>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6" name="Text Placeholder 3"/>
          <p:cNvSpPr>
            <a:spLocks noGrp="1"/>
          </p:cNvSpPr>
          <p:nvPr>
            <p:ph type="body" sz="half" idx="11"/>
          </p:nvPr>
        </p:nvSpPr>
        <p:spPr>
          <a:xfrm>
            <a:off x="2315885" y="1368517"/>
            <a:ext cx="7581449" cy="377390"/>
          </a:xfrm>
          <a:prstGeom prst="rect">
            <a:avLst/>
          </a:prstGeom>
        </p:spPr>
        <p:txBody>
          <a:bodyPr anchor="b"/>
          <a:lstStyle>
            <a:lvl1pPr marL="0" indent="0" algn="ctr">
              <a:buNone/>
              <a:defRPr sz="1799">
                <a:solidFill>
                  <a:schemeClr val="tx1"/>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Tree>
    <p:extLst>
      <p:ext uri="{BB962C8B-B14F-4D97-AF65-F5344CB8AC3E}">
        <p14:creationId xmlns:p14="http://schemas.microsoft.com/office/powerpoint/2010/main" val="39661841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Chart Placeholder 3"/>
          <p:cNvSpPr>
            <a:spLocks noGrp="1"/>
          </p:cNvSpPr>
          <p:nvPr>
            <p:ph type="chart" sz="quarter" idx="10"/>
          </p:nvPr>
        </p:nvSpPr>
        <p:spPr>
          <a:xfrm>
            <a:off x="1786196" y="1700213"/>
            <a:ext cx="8604126" cy="3943350"/>
          </a:xfrm>
          <a:prstGeom prst="rect">
            <a:avLst/>
          </a:prstGeom>
          <a:ln w="12700">
            <a:solidFill>
              <a:schemeClr val="tx1"/>
            </a:solidFill>
          </a:ln>
        </p:spPr>
        <p:txBody>
          <a:bodyPr/>
          <a:lstStyle>
            <a:lvl1pPr marL="0" indent="0">
              <a:buFontTx/>
              <a:buNone/>
              <a:defRPr/>
            </a:lvl1pPr>
          </a:lstStyle>
          <a:p>
            <a:r>
              <a:rPr lang="en-US"/>
              <a:t>Click icon to add chart</a:t>
            </a:r>
          </a:p>
        </p:txBody>
      </p:sp>
      <p:sp>
        <p:nvSpPr>
          <p:cNvPr id="5" name="Text Placeholder 3"/>
          <p:cNvSpPr>
            <a:spLocks noGrp="1"/>
          </p:cNvSpPr>
          <p:nvPr>
            <p:ph type="body" sz="half" idx="2"/>
          </p:nvPr>
        </p:nvSpPr>
        <p:spPr>
          <a:xfrm>
            <a:off x="1791758" y="5706497"/>
            <a:ext cx="8605310" cy="274320"/>
          </a:xfrm>
          <a:prstGeom prst="rect">
            <a:avLst/>
          </a:prstGeom>
        </p:spPr>
        <p:txBody>
          <a:bodyPr/>
          <a:lstStyle>
            <a:lvl1pPr marL="0" indent="0" algn="ctr">
              <a:lnSpc>
                <a:spcPts val="1400"/>
              </a:lnSpc>
              <a:buNone/>
              <a:defRPr sz="1200" b="1">
                <a:solidFill>
                  <a:schemeClr val="tx1"/>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6" name="Text Placeholder 3"/>
          <p:cNvSpPr>
            <a:spLocks noGrp="1"/>
          </p:cNvSpPr>
          <p:nvPr>
            <p:ph type="body" sz="half" idx="11"/>
          </p:nvPr>
        </p:nvSpPr>
        <p:spPr>
          <a:xfrm>
            <a:off x="1791758" y="1249252"/>
            <a:ext cx="8605310" cy="377390"/>
          </a:xfrm>
          <a:prstGeom prst="rect">
            <a:avLst/>
          </a:prstGeom>
        </p:spPr>
        <p:txBody>
          <a:bodyPr anchor="b"/>
          <a:lstStyle>
            <a:lvl1pPr marL="0" indent="0" algn="ctr">
              <a:buNone/>
              <a:defRPr sz="1799">
                <a:solidFill>
                  <a:schemeClr val="tx1"/>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Tree>
    <p:extLst>
      <p:ext uri="{BB962C8B-B14F-4D97-AF65-F5344CB8AC3E}">
        <p14:creationId xmlns:p14="http://schemas.microsoft.com/office/powerpoint/2010/main" val="36453030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8" name="Title 7"/>
          <p:cNvSpPr>
            <a:spLocks noGrp="1"/>
          </p:cNvSpPr>
          <p:nvPr>
            <p:ph type="title" hasCustomPrompt="1"/>
          </p:nvPr>
        </p:nvSpPr>
        <p:spPr/>
        <p:txBody>
          <a:bodyPr/>
          <a:lstStyle>
            <a:lvl1pPr>
              <a:defRPr baseline="0"/>
            </a:lvl1pPr>
          </a:lstStyle>
          <a:p>
            <a:r>
              <a:rPr lang="en-US" dirty="0"/>
              <a:t>Click to add title</a:t>
            </a:r>
          </a:p>
        </p:txBody>
      </p:sp>
      <p:sp>
        <p:nvSpPr>
          <p:cNvPr id="10" name="Text Placeholder 9"/>
          <p:cNvSpPr>
            <a:spLocks noGrp="1"/>
          </p:cNvSpPr>
          <p:nvPr>
            <p:ph type="body" sz="quarter" idx="10" hasCustomPrompt="1"/>
          </p:nvPr>
        </p:nvSpPr>
        <p:spPr>
          <a:xfrm>
            <a:off x="3148788" y="0"/>
            <a:ext cx="5891265" cy="184666"/>
          </a:xfrm>
          <a:prstGeom prst="rect">
            <a:avLst/>
          </a:prstGeom>
        </p:spPr>
        <p:txBody>
          <a:bodyPr wrap="square" lIns="0" tIns="0" rIns="0" bIns="0" anchor="t" anchorCtr="0">
            <a:normAutofit/>
          </a:bodyPr>
          <a:lstStyle>
            <a:lvl1pPr marL="0" indent="0" algn="ctr">
              <a:buNone/>
              <a:defRPr sz="1200" baseline="0">
                <a:solidFill>
                  <a:schemeClr val="tx1"/>
                </a:solidFill>
              </a:defRPr>
            </a:lvl1pPr>
          </a:lstStyle>
          <a:p>
            <a:pPr lvl="0"/>
            <a:r>
              <a:rPr lang="en-US" dirty="0"/>
              <a:t>CLICK TO ADD CLASSIFICATION</a:t>
            </a:r>
          </a:p>
        </p:txBody>
      </p:sp>
      <p:sp>
        <p:nvSpPr>
          <p:cNvPr id="11" name="Text Placeholder 9"/>
          <p:cNvSpPr>
            <a:spLocks noGrp="1"/>
          </p:cNvSpPr>
          <p:nvPr>
            <p:ph type="body" sz="quarter" idx="11" hasCustomPrompt="1"/>
          </p:nvPr>
        </p:nvSpPr>
        <p:spPr>
          <a:xfrm>
            <a:off x="3148788" y="6359390"/>
            <a:ext cx="5891265" cy="184666"/>
          </a:xfrm>
          <a:prstGeom prst="rect">
            <a:avLst/>
          </a:prstGeom>
        </p:spPr>
        <p:txBody>
          <a:bodyPr wrap="square" lIns="0" tIns="0" rIns="0" bIns="0" anchor="t" anchorCtr="0">
            <a:normAutofit/>
          </a:bodyPr>
          <a:lstStyle>
            <a:lvl1pPr marL="0" indent="0" algn="ctr">
              <a:buNone/>
              <a:defRPr sz="1200" baseline="0">
                <a:solidFill>
                  <a:schemeClr val="tx1"/>
                </a:solidFill>
              </a:defRPr>
            </a:lvl1pPr>
          </a:lstStyle>
          <a:p>
            <a:pPr lvl="0"/>
            <a:r>
              <a:rPr lang="en-US" dirty="0"/>
              <a:t>CLICK TO ADD CLASSIFICATION</a:t>
            </a:r>
          </a:p>
        </p:txBody>
      </p:sp>
      <p:sp>
        <p:nvSpPr>
          <p:cNvPr id="12" name="Text Placeholder 9"/>
          <p:cNvSpPr>
            <a:spLocks noGrp="1"/>
          </p:cNvSpPr>
          <p:nvPr>
            <p:ph type="body" sz="quarter" idx="12" hasCustomPrompt="1"/>
          </p:nvPr>
        </p:nvSpPr>
        <p:spPr>
          <a:xfrm>
            <a:off x="3148788" y="6597134"/>
            <a:ext cx="5891265" cy="184666"/>
          </a:xfrm>
          <a:prstGeom prst="rect">
            <a:avLst/>
          </a:prstGeom>
        </p:spPr>
        <p:txBody>
          <a:bodyPr wrap="square" lIns="0" tIns="0" rIns="0" bIns="0" anchor="t" anchorCtr="0">
            <a:normAutofit/>
          </a:bodyPr>
          <a:lstStyle>
            <a:lvl1pPr marL="0" indent="0" algn="ctr">
              <a:buNone/>
              <a:defRPr sz="1000" baseline="0">
                <a:solidFill>
                  <a:schemeClr val="tx1"/>
                </a:solidFill>
              </a:defRPr>
            </a:lvl1pPr>
          </a:lstStyle>
          <a:p>
            <a:pPr lvl="0"/>
            <a:r>
              <a:rPr lang="en-US" dirty="0"/>
              <a:t>Click to add restrictions</a:t>
            </a:r>
          </a:p>
        </p:txBody>
      </p:sp>
      <p:pic>
        <p:nvPicPr>
          <p:cNvPr id="16" name="Picture 15" descr="LL_Logo_blue_nomark.pn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031919" y="6473974"/>
            <a:ext cx="2693730" cy="229793"/>
          </a:xfrm>
          <a:prstGeom prst="rect">
            <a:avLst/>
          </a:prstGeom>
        </p:spPr>
      </p:pic>
    </p:spTree>
    <p:extLst>
      <p:ext uri="{BB962C8B-B14F-4D97-AF65-F5344CB8AC3E}">
        <p14:creationId xmlns:p14="http://schemas.microsoft.com/office/powerpoint/2010/main" val="2697799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146" name="Rectangle 1026"/>
          <p:cNvSpPr>
            <a:spLocks noGrp="1" noChangeArrowheads="1"/>
          </p:cNvSpPr>
          <p:nvPr>
            <p:ph type="ctrTitle"/>
          </p:nvPr>
        </p:nvSpPr>
        <p:spPr>
          <a:xfrm>
            <a:off x="1109183" y="1389888"/>
            <a:ext cx="9970459" cy="1298448"/>
          </a:xfrm>
        </p:spPr>
        <p:txBody>
          <a:bodyPr anchor="b" anchorCtr="0"/>
          <a:lstStyle>
            <a:lvl1pPr>
              <a:lnSpc>
                <a:spcPct val="100000"/>
              </a:lnSpc>
              <a:spcAft>
                <a:spcPts val="600"/>
              </a:spcAft>
              <a:defRPr sz="3600"/>
            </a:lvl1pPr>
          </a:lstStyle>
          <a:p>
            <a:r>
              <a:rPr lang="en-US" altLang="en-US"/>
              <a:t>Click to edit Master title style</a:t>
            </a:r>
            <a:endParaRPr lang="en-US" altLang="en-US" dirty="0"/>
          </a:p>
        </p:txBody>
      </p:sp>
      <p:sp>
        <p:nvSpPr>
          <p:cNvPr id="6202" name="Rectangle 1082"/>
          <p:cNvSpPr>
            <a:spLocks noGrp="1" noChangeArrowheads="1"/>
          </p:cNvSpPr>
          <p:nvPr>
            <p:ph type="subTitle" sz="quarter" idx="1"/>
          </p:nvPr>
        </p:nvSpPr>
        <p:spPr>
          <a:xfrm>
            <a:off x="1109183" y="3008376"/>
            <a:ext cx="9970459" cy="1792224"/>
          </a:xfrm>
          <a:prstGeom prst="rect">
            <a:avLst/>
          </a:prstGeom>
          <a:ln w="12700">
            <a:headEnd type="none" w="sm" len="sm"/>
            <a:tailEnd type="none" w="sm" len="sm"/>
          </a:ln>
        </p:spPr>
        <p:txBody>
          <a:bodyPr lIns="91440" tIns="45720" rIns="91440" bIns="45720" anchor="ctr" anchorCtr="0"/>
          <a:lstStyle>
            <a:lvl1pPr marL="0" indent="0" algn="ctr">
              <a:lnSpc>
                <a:spcPct val="100000"/>
              </a:lnSpc>
              <a:spcBef>
                <a:spcPts val="0"/>
              </a:spcBef>
              <a:spcAft>
                <a:spcPts val="2400"/>
              </a:spcAft>
              <a:buFontTx/>
              <a:buNone/>
              <a:defRPr sz="2200"/>
            </a:lvl1pPr>
          </a:lstStyle>
          <a:p>
            <a:r>
              <a:rPr lang="en-US" altLang="en-US"/>
              <a:t>Click to edit Master subtitle style</a:t>
            </a:r>
            <a:endParaRPr lang="en-US" altLang="en-US" dirty="0"/>
          </a:p>
        </p:txBody>
      </p:sp>
      <p:sp>
        <p:nvSpPr>
          <p:cNvPr id="9" name="Freeform 8"/>
          <p:cNvSpPr>
            <a:spLocks/>
          </p:cNvSpPr>
          <p:nvPr userDrawn="1"/>
        </p:nvSpPr>
        <p:spPr bwMode="auto">
          <a:xfrm>
            <a:off x="0" y="950976"/>
            <a:ext cx="12188825" cy="0"/>
          </a:xfrm>
          <a:custGeom>
            <a:avLst/>
            <a:gdLst/>
            <a:ahLst/>
            <a:cxnLst>
              <a:cxn ang="0">
                <a:pos x="0" y="0"/>
              </a:cxn>
              <a:cxn ang="0">
                <a:pos x="6144" y="0"/>
              </a:cxn>
              <a:cxn ang="0">
                <a:pos x="0" y="0"/>
              </a:cxn>
            </a:cxnLst>
            <a:rect l="0" t="0" r="r" b="b"/>
            <a:pathLst>
              <a:path w="6145" h="1">
                <a:moveTo>
                  <a:pt x="0" y="0"/>
                </a:moveTo>
                <a:lnTo>
                  <a:pt x="6144" y="0"/>
                </a:lnTo>
                <a:lnTo>
                  <a:pt x="0" y="0"/>
                </a:lnTo>
              </a:path>
            </a:pathLst>
          </a:custGeom>
          <a:noFill/>
          <a:ln w="22225" cap="flat" cmpd="sng">
            <a:solidFill>
              <a:schemeClr val="accent4"/>
            </a:solidFill>
            <a:prstDash val="solid"/>
            <a:round/>
            <a:headEnd/>
            <a:tailEnd/>
          </a:ln>
          <a:effectLst/>
        </p:spPr>
        <p:txBody>
          <a:bodyPr>
            <a:prstTxWarp prst="textNoShape">
              <a:avLst/>
            </a:prstTxWarp>
          </a:bodyPr>
          <a:lstStyle/>
          <a:p>
            <a:endParaRPr lang="en-US"/>
          </a:p>
        </p:txBody>
      </p:sp>
      <p:sp>
        <p:nvSpPr>
          <p:cNvPr id="10" name="Freeform 8"/>
          <p:cNvSpPr>
            <a:spLocks/>
          </p:cNvSpPr>
          <p:nvPr userDrawn="1"/>
        </p:nvSpPr>
        <p:spPr bwMode="auto">
          <a:xfrm>
            <a:off x="0" y="6355080"/>
            <a:ext cx="12188825" cy="0"/>
          </a:xfrm>
          <a:custGeom>
            <a:avLst/>
            <a:gdLst/>
            <a:ahLst/>
            <a:cxnLst>
              <a:cxn ang="0">
                <a:pos x="0" y="0"/>
              </a:cxn>
              <a:cxn ang="0">
                <a:pos x="6144" y="0"/>
              </a:cxn>
              <a:cxn ang="0">
                <a:pos x="0" y="0"/>
              </a:cxn>
            </a:cxnLst>
            <a:rect l="0" t="0" r="r" b="b"/>
            <a:pathLst>
              <a:path w="6145" h="1">
                <a:moveTo>
                  <a:pt x="0" y="0"/>
                </a:moveTo>
                <a:lnTo>
                  <a:pt x="6144" y="0"/>
                </a:lnTo>
                <a:lnTo>
                  <a:pt x="0" y="0"/>
                </a:lnTo>
              </a:path>
            </a:pathLst>
          </a:custGeom>
          <a:noFill/>
          <a:ln w="22225" cap="flat" cmpd="sng">
            <a:solidFill>
              <a:schemeClr val="accent4"/>
            </a:solidFill>
            <a:prstDash val="solid"/>
            <a:round/>
            <a:headEnd/>
            <a:tailEnd/>
          </a:ln>
          <a:effectLst/>
        </p:spPr>
        <p:txBody>
          <a:bodyPr>
            <a:prstTxWarp prst="textNoShape">
              <a:avLst/>
            </a:prstTxWarp>
          </a:bodyPr>
          <a:lstStyle/>
          <a:p>
            <a:endParaRPr lang="en-US"/>
          </a:p>
        </p:txBody>
      </p:sp>
      <p:pic>
        <p:nvPicPr>
          <p:cNvPr id="7" name="Picture 6" descr="LL_Logo_blu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79976" y="5111496"/>
            <a:ext cx="3429000" cy="345440"/>
          </a:xfrm>
          <a:prstGeom prst="rect">
            <a:avLst/>
          </a:prstGeom>
        </p:spPr>
      </p:pic>
    </p:spTree>
    <p:extLst>
      <p:ext uri="{BB962C8B-B14F-4D97-AF65-F5344CB8AC3E}">
        <p14:creationId xmlns:p14="http://schemas.microsoft.com/office/powerpoint/2010/main" val="25363334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33819" y="1289304"/>
            <a:ext cx="10921187" cy="4828032"/>
          </a:xfrm>
          <a:prstGeom prst="rect">
            <a:avLst/>
          </a:prstGeom>
        </p:spPr>
        <p:txBody>
          <a:bodyPr/>
          <a:lstStyle>
            <a:lvl1pPr marL="237744" indent="-237744">
              <a:lnSpc>
                <a:spcPct val="90000"/>
              </a:lnSpc>
              <a:spcBef>
                <a:spcPts val="1200"/>
              </a:spcBef>
              <a:buSzPct val="100000"/>
              <a:buFont typeface="Arial"/>
              <a:buChar char="•"/>
              <a:defRPr/>
            </a:lvl1pPr>
            <a:lvl2pPr marL="539496" indent="-256032">
              <a:lnSpc>
                <a:spcPct val="90000"/>
              </a:lnSpc>
              <a:spcBef>
                <a:spcPts val="600"/>
              </a:spcBef>
              <a:defRPr/>
            </a:lvl2pPr>
            <a:lvl3pPr marL="758952" indent="-182880">
              <a:lnSpc>
                <a:spcPct val="90000"/>
              </a:lnSpc>
              <a:spcBef>
                <a:spcPts val="600"/>
              </a:spcBef>
              <a:buSzPct val="90000"/>
              <a:buFont typeface="Arial"/>
              <a:buChar char="•"/>
              <a:defRPr/>
            </a:lvl3pPr>
            <a:lvl4pPr marL="1033272" indent="0">
              <a:lnSpc>
                <a:spcPct val="90000"/>
              </a:lnSpc>
              <a:spcBef>
                <a:spcPts val="600"/>
              </a:spcBef>
              <a:buFontTx/>
              <a:buNone/>
              <a:defRPr/>
            </a:lvl4pPr>
            <a:lvl5pPr marL="1261872" indent="0">
              <a:lnSpc>
                <a:spcPct val="90000"/>
              </a:lnSpc>
              <a:spcBef>
                <a:spcPts val="600"/>
              </a:spcBef>
              <a:buSzPct val="85000"/>
              <a:buFontTx/>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240978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idx="1"/>
          </p:nvPr>
        </p:nvSpPr>
        <p:spPr>
          <a:xfrm>
            <a:off x="633819" y="1289304"/>
            <a:ext cx="5314328" cy="4828032"/>
          </a:xfrm>
          <a:prstGeom prst="rect">
            <a:avLst/>
          </a:prstGeom>
        </p:spPr>
        <p:txBody>
          <a:bodyPr/>
          <a:lstStyle>
            <a:lvl1pPr marL="237744" indent="-237744">
              <a:lnSpc>
                <a:spcPct val="90000"/>
              </a:lnSpc>
              <a:spcBef>
                <a:spcPts val="1200"/>
              </a:spcBef>
              <a:buSzPct val="100000"/>
              <a:buFont typeface="Arial"/>
              <a:buChar char="•"/>
              <a:defRPr/>
            </a:lvl1pPr>
            <a:lvl2pPr marL="539496" indent="-256032">
              <a:lnSpc>
                <a:spcPct val="90000"/>
              </a:lnSpc>
              <a:spcBef>
                <a:spcPts val="600"/>
              </a:spcBef>
              <a:defRPr/>
            </a:lvl2pPr>
            <a:lvl3pPr marL="758952" indent="-182880">
              <a:lnSpc>
                <a:spcPct val="90000"/>
              </a:lnSpc>
              <a:spcBef>
                <a:spcPts val="600"/>
              </a:spcBef>
              <a:buSzPct val="90000"/>
              <a:buFont typeface="Wingdings" charset="2"/>
              <a:buChar char="§"/>
              <a:defRPr/>
            </a:lvl3pPr>
            <a:lvl4pPr marL="1033272" indent="0">
              <a:lnSpc>
                <a:spcPct val="90000"/>
              </a:lnSpc>
              <a:spcBef>
                <a:spcPts val="600"/>
              </a:spcBef>
              <a:buFontTx/>
              <a:buNone/>
              <a:defRPr/>
            </a:lvl4pPr>
            <a:lvl5pPr marL="1261872" indent="0">
              <a:lnSpc>
                <a:spcPct val="90000"/>
              </a:lnSpc>
              <a:spcBef>
                <a:spcPts val="600"/>
              </a:spcBef>
              <a:buSzPct val="85000"/>
              <a:buFontTx/>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p:cNvSpPr>
            <a:spLocks noGrp="1"/>
          </p:cNvSpPr>
          <p:nvPr>
            <p:ph idx="10"/>
          </p:nvPr>
        </p:nvSpPr>
        <p:spPr>
          <a:xfrm>
            <a:off x="6216301" y="1289304"/>
            <a:ext cx="5314328" cy="4828032"/>
          </a:xfrm>
          <a:prstGeom prst="rect">
            <a:avLst/>
          </a:prstGeom>
        </p:spPr>
        <p:txBody>
          <a:bodyPr/>
          <a:lstStyle>
            <a:lvl1pPr marL="237744" indent="-237744">
              <a:lnSpc>
                <a:spcPct val="90000"/>
              </a:lnSpc>
              <a:spcBef>
                <a:spcPts val="1200"/>
              </a:spcBef>
              <a:buSzPct val="100000"/>
              <a:buFont typeface="Arial"/>
              <a:buChar char="•"/>
              <a:defRPr/>
            </a:lvl1pPr>
            <a:lvl2pPr marL="539496" indent="-256032">
              <a:lnSpc>
                <a:spcPct val="90000"/>
              </a:lnSpc>
              <a:spcBef>
                <a:spcPts val="600"/>
              </a:spcBef>
              <a:defRPr/>
            </a:lvl2pPr>
            <a:lvl3pPr marL="758952" indent="-182880">
              <a:lnSpc>
                <a:spcPct val="90000"/>
              </a:lnSpc>
              <a:spcBef>
                <a:spcPts val="600"/>
              </a:spcBef>
              <a:buSzPct val="90000"/>
              <a:buFont typeface="Wingdings" charset="2"/>
              <a:buChar char="§"/>
              <a:defRPr/>
            </a:lvl3pPr>
            <a:lvl4pPr marL="1033272" indent="0">
              <a:lnSpc>
                <a:spcPct val="90000"/>
              </a:lnSpc>
              <a:spcBef>
                <a:spcPts val="600"/>
              </a:spcBef>
              <a:buFontTx/>
              <a:buNone/>
              <a:defRPr/>
            </a:lvl4pPr>
            <a:lvl5pPr marL="1261872" indent="0">
              <a:lnSpc>
                <a:spcPct val="90000"/>
              </a:lnSpc>
              <a:spcBef>
                <a:spcPts val="600"/>
              </a:spcBef>
              <a:buSzPct val="85000"/>
              <a:buFontTx/>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89022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673472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17331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with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5449" y="146304"/>
            <a:ext cx="9677927" cy="466344"/>
          </a:xfrm>
        </p:spPr>
        <p:txBody>
          <a:bodyPr/>
          <a:lstStyle/>
          <a:p>
            <a:r>
              <a:rPr lang="en-US"/>
              <a:t>Click to edit Master title style</a:t>
            </a:r>
          </a:p>
        </p:txBody>
      </p:sp>
      <p:sp>
        <p:nvSpPr>
          <p:cNvPr id="3" name="Content Placeholder 2"/>
          <p:cNvSpPr>
            <a:spLocks noGrp="1"/>
          </p:cNvSpPr>
          <p:nvPr>
            <p:ph idx="1"/>
          </p:nvPr>
        </p:nvSpPr>
        <p:spPr>
          <a:xfrm>
            <a:off x="633819" y="1289304"/>
            <a:ext cx="10921187" cy="4828032"/>
          </a:xfrm>
          <a:prstGeom prst="rect">
            <a:avLst/>
          </a:prstGeom>
        </p:spPr>
        <p:txBody>
          <a:bodyPr/>
          <a:lstStyle>
            <a:lvl1pPr marL="237744" indent="-237744">
              <a:lnSpc>
                <a:spcPct val="90000"/>
              </a:lnSpc>
              <a:spcBef>
                <a:spcPts val="1200"/>
              </a:spcBef>
              <a:buSzPct val="100000"/>
              <a:buFont typeface="Arial"/>
              <a:buChar char="•"/>
              <a:defRPr/>
            </a:lvl1pPr>
            <a:lvl2pPr marL="539496" indent="-256032">
              <a:lnSpc>
                <a:spcPct val="90000"/>
              </a:lnSpc>
              <a:spcBef>
                <a:spcPts val="600"/>
              </a:spcBef>
              <a:defRPr/>
            </a:lvl2pPr>
            <a:lvl3pPr marL="758952" indent="-182880">
              <a:lnSpc>
                <a:spcPct val="90000"/>
              </a:lnSpc>
              <a:spcBef>
                <a:spcPts val="600"/>
              </a:spcBef>
              <a:buSzPct val="90000"/>
              <a:buFont typeface="Wingdings" charset="2"/>
              <a:buChar char="§"/>
              <a:defRPr/>
            </a:lvl3pPr>
            <a:lvl4pPr marL="1033272" indent="0">
              <a:lnSpc>
                <a:spcPct val="90000"/>
              </a:lnSpc>
              <a:spcBef>
                <a:spcPts val="600"/>
              </a:spcBef>
              <a:buFontTx/>
              <a:buNone/>
              <a:defRPr/>
            </a:lvl4pPr>
            <a:lvl5pPr marL="1261872" indent="0">
              <a:lnSpc>
                <a:spcPct val="90000"/>
              </a:lnSpc>
              <a:spcBef>
                <a:spcPts val="600"/>
              </a:spcBef>
              <a:buSzPct val="85000"/>
              <a:buFontTx/>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0" hasCustomPrompt="1"/>
          </p:nvPr>
        </p:nvSpPr>
        <p:spPr>
          <a:xfrm>
            <a:off x="1255449" y="594360"/>
            <a:ext cx="9677927" cy="304800"/>
          </a:xfrm>
          <a:prstGeom prst="rect">
            <a:avLst/>
          </a:prstGeom>
        </p:spPr>
        <p:txBody>
          <a:bodyPr vert="horz"/>
          <a:lstStyle>
            <a:lvl1pPr marL="0" indent="0" algn="ctr">
              <a:lnSpc>
                <a:spcPts val="2400"/>
              </a:lnSpc>
              <a:spcBef>
                <a:spcPts val="300"/>
              </a:spcBef>
              <a:spcAft>
                <a:spcPts val="600"/>
              </a:spcAft>
              <a:buFontTx/>
              <a:buNone/>
              <a:defRPr sz="2400" baseline="0"/>
            </a:lvl1pPr>
            <a:lvl2pPr marL="520700" indent="0">
              <a:buNone/>
              <a:defRPr/>
            </a:lvl2pPr>
            <a:lvl3pPr marL="976313" indent="0">
              <a:buNone/>
              <a:defRPr/>
            </a:lvl3pPr>
            <a:lvl4pPr marL="1427162" indent="0">
              <a:buNone/>
              <a:defRPr/>
            </a:lvl4pPr>
            <a:lvl5pPr>
              <a:buNone/>
              <a:defRPr/>
            </a:lvl5pPr>
          </a:lstStyle>
          <a:p>
            <a:pPr lvl="0"/>
            <a:r>
              <a:rPr lang="en-US" dirty="0"/>
              <a:t>Click to add Subtitle</a:t>
            </a:r>
          </a:p>
        </p:txBody>
      </p:sp>
    </p:spTree>
    <p:extLst>
      <p:ext uri="{BB962C8B-B14F-4D97-AF65-F5344CB8AC3E}">
        <p14:creationId xmlns:p14="http://schemas.microsoft.com/office/powerpoint/2010/main" val="9158825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33819" y="1682496"/>
            <a:ext cx="10921187" cy="4443984"/>
          </a:xfrm>
          <a:prstGeom prst="rect">
            <a:avLst/>
          </a:prstGeom>
        </p:spPr>
        <p:txBody>
          <a:bodyPr anchor="t" anchorCtr="1"/>
          <a:lstStyle>
            <a:lvl1pPr marL="237744" indent="-237744">
              <a:lnSpc>
                <a:spcPct val="90000"/>
              </a:lnSpc>
              <a:spcBef>
                <a:spcPts val="1500"/>
              </a:spcBef>
              <a:buSzPct val="100000"/>
              <a:buFont typeface="Arial"/>
              <a:buChar char="•"/>
              <a:defRPr/>
            </a:lvl1pPr>
            <a:lvl2pPr marL="539496" indent="-256032">
              <a:lnSpc>
                <a:spcPct val="90000"/>
              </a:lnSpc>
              <a:spcBef>
                <a:spcPts val="1500"/>
              </a:spcBef>
              <a:defRPr/>
            </a:lvl2pPr>
            <a:lvl3pPr marL="758952" indent="-182880">
              <a:lnSpc>
                <a:spcPct val="90000"/>
              </a:lnSpc>
              <a:spcBef>
                <a:spcPts val="1500"/>
              </a:spcBef>
              <a:buSzPct val="90000"/>
              <a:buFont typeface="Wingdings" charset="2"/>
              <a:buChar char="§"/>
              <a:defRPr/>
            </a:lvl3pPr>
            <a:lvl4pPr marL="1033272" indent="0">
              <a:lnSpc>
                <a:spcPct val="90000"/>
              </a:lnSpc>
              <a:spcBef>
                <a:spcPts val="1500"/>
              </a:spcBef>
              <a:buFontTx/>
              <a:buNone/>
              <a:defRPr/>
            </a:lvl4pPr>
            <a:lvl5pPr marL="1261872" indent="0">
              <a:lnSpc>
                <a:spcPct val="90000"/>
              </a:lnSpc>
              <a:spcBef>
                <a:spcPts val="1500"/>
              </a:spcBef>
              <a:buSzPct val="85000"/>
              <a:buFontTx/>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661880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3"/>
          <p:cNvSpPr>
            <a:spLocks noGrp="1"/>
          </p:cNvSpPr>
          <p:nvPr>
            <p:ph type="pic" sz="quarter" idx="10" hasCustomPrompt="1"/>
          </p:nvPr>
        </p:nvSpPr>
        <p:spPr>
          <a:xfrm>
            <a:off x="2108667" y="1764792"/>
            <a:ext cx="7959303" cy="3776472"/>
          </a:xfrm>
          <a:prstGeom prst="rect">
            <a:avLst/>
          </a:prstGeom>
          <a:ln w="12700">
            <a:solidFill>
              <a:schemeClr val="tx1"/>
            </a:solidFill>
          </a:ln>
        </p:spPr>
        <p:txBody>
          <a:bodyPr vert="horz"/>
          <a:lstStyle>
            <a:lvl1pPr marL="0" indent="0" algn="ctr">
              <a:lnSpc>
                <a:spcPts val="2000"/>
              </a:lnSpc>
              <a:spcBef>
                <a:spcPts val="300"/>
              </a:spcBef>
              <a:spcAft>
                <a:spcPts val="600"/>
              </a:spcAft>
              <a:buFontTx/>
              <a:buNone/>
              <a:defRPr/>
            </a:lvl1pPr>
          </a:lstStyle>
          <a:p>
            <a:r>
              <a:rPr lang="en-US" dirty="0"/>
              <a:t>Click icon to add picture</a:t>
            </a:r>
          </a:p>
        </p:txBody>
      </p:sp>
      <p:sp>
        <p:nvSpPr>
          <p:cNvPr id="5" name="Text Placeholder 4"/>
          <p:cNvSpPr>
            <a:spLocks noGrp="1"/>
          </p:cNvSpPr>
          <p:nvPr>
            <p:ph type="body" sz="quarter" idx="11"/>
          </p:nvPr>
        </p:nvSpPr>
        <p:spPr>
          <a:xfrm>
            <a:off x="2108667" y="1316736"/>
            <a:ext cx="7959303" cy="374904"/>
          </a:xfrm>
          <a:prstGeom prst="rect">
            <a:avLst/>
          </a:prstGeom>
        </p:spPr>
        <p:txBody>
          <a:bodyPr vert="horz" anchor="b" anchorCtr="0"/>
          <a:lstStyle>
            <a:lvl1pPr marL="0" indent="0" algn="ctr">
              <a:lnSpc>
                <a:spcPts val="2000"/>
              </a:lnSpc>
              <a:spcBef>
                <a:spcPts val="300"/>
              </a:spcBef>
              <a:spcAft>
                <a:spcPts val="600"/>
              </a:spcAft>
              <a:buFontTx/>
              <a:buNone/>
              <a:defRPr sz="1800" baseline="0"/>
            </a:lvl1pPr>
            <a:lvl2pPr marL="520700" indent="0">
              <a:buNone/>
              <a:defRPr/>
            </a:lvl2pPr>
            <a:lvl3pPr marL="976313" indent="0">
              <a:buNone/>
              <a:defRPr/>
            </a:lvl3pPr>
            <a:lvl4pPr marL="1427162" indent="0">
              <a:buNone/>
              <a:defRPr/>
            </a:lvl4pPr>
            <a:lvl5pPr>
              <a:buNone/>
              <a:defRPr/>
            </a:lvl5pPr>
          </a:lstStyle>
          <a:p>
            <a:pPr lvl="0"/>
            <a:r>
              <a:rPr lang="en-US"/>
              <a:t>Click to edit Master text styles</a:t>
            </a:r>
          </a:p>
        </p:txBody>
      </p:sp>
      <p:sp>
        <p:nvSpPr>
          <p:cNvPr id="6" name="Text Placeholder 4"/>
          <p:cNvSpPr>
            <a:spLocks noGrp="1"/>
          </p:cNvSpPr>
          <p:nvPr>
            <p:ph type="body" sz="quarter" idx="12"/>
          </p:nvPr>
        </p:nvSpPr>
        <p:spPr>
          <a:xfrm>
            <a:off x="2108667" y="5605272"/>
            <a:ext cx="7959303" cy="274320"/>
          </a:xfrm>
          <a:prstGeom prst="rect">
            <a:avLst/>
          </a:prstGeom>
        </p:spPr>
        <p:txBody>
          <a:bodyPr vert="horz" anchor="t" anchorCtr="0"/>
          <a:lstStyle>
            <a:lvl1pPr marL="0" indent="0" algn="ctr">
              <a:lnSpc>
                <a:spcPts val="1400"/>
              </a:lnSpc>
              <a:spcBef>
                <a:spcPts val="300"/>
              </a:spcBef>
              <a:spcAft>
                <a:spcPts val="600"/>
              </a:spcAft>
              <a:buFontTx/>
              <a:buNone/>
              <a:defRPr sz="1200" b="1" i="0" baseline="0"/>
            </a:lvl1pPr>
            <a:lvl2pPr marL="520700" indent="0">
              <a:buNone/>
              <a:defRPr/>
            </a:lvl2pPr>
            <a:lvl3pPr marL="976313" indent="0">
              <a:buNone/>
              <a:defRPr/>
            </a:lvl3pPr>
            <a:lvl4pPr marL="1427162" indent="0">
              <a:buNone/>
              <a:defRPr/>
            </a:lvl4pPr>
            <a:lvl5pPr>
              <a:buNone/>
              <a:defRPr/>
            </a:lvl5pPr>
          </a:lstStyle>
          <a:p>
            <a:pPr lvl="0"/>
            <a:r>
              <a:rPr lang="en-US"/>
              <a:t>Click to edit Master text styles</a:t>
            </a:r>
          </a:p>
        </p:txBody>
      </p:sp>
    </p:spTree>
    <p:extLst>
      <p:ext uri="{BB962C8B-B14F-4D97-AF65-F5344CB8AC3E}">
        <p14:creationId xmlns:p14="http://schemas.microsoft.com/office/powerpoint/2010/main" val="42643850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Medi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Media Placeholder 3"/>
          <p:cNvSpPr>
            <a:spLocks noGrp="1"/>
          </p:cNvSpPr>
          <p:nvPr>
            <p:ph type="media" sz="quarter" idx="10"/>
          </p:nvPr>
        </p:nvSpPr>
        <p:spPr>
          <a:xfrm>
            <a:off x="2315877" y="1828800"/>
            <a:ext cx="7581449" cy="3346704"/>
          </a:xfrm>
          <a:prstGeom prst="rect">
            <a:avLst/>
          </a:prstGeom>
          <a:ln w="12700">
            <a:solidFill>
              <a:schemeClr val="tx1"/>
            </a:solidFill>
          </a:ln>
        </p:spPr>
        <p:txBody>
          <a:bodyPr vert="horz"/>
          <a:lstStyle>
            <a:lvl1pPr marL="0" indent="0">
              <a:lnSpc>
                <a:spcPts val="2000"/>
              </a:lnSpc>
              <a:spcBef>
                <a:spcPts val="300"/>
              </a:spcBef>
              <a:spcAft>
                <a:spcPts val="600"/>
              </a:spcAft>
              <a:buFontTx/>
              <a:buNone/>
              <a:defRPr/>
            </a:lvl1pPr>
          </a:lstStyle>
          <a:p>
            <a:r>
              <a:rPr lang="en-US"/>
              <a:t>Click icon to add media</a:t>
            </a:r>
            <a:endParaRPr lang="en-US" dirty="0"/>
          </a:p>
        </p:txBody>
      </p:sp>
      <p:sp>
        <p:nvSpPr>
          <p:cNvPr id="5" name="Text Placeholder 4"/>
          <p:cNvSpPr>
            <a:spLocks noGrp="1"/>
          </p:cNvSpPr>
          <p:nvPr>
            <p:ph type="body" sz="quarter" idx="11"/>
          </p:nvPr>
        </p:nvSpPr>
        <p:spPr>
          <a:xfrm>
            <a:off x="2315877" y="1371600"/>
            <a:ext cx="7581449" cy="374904"/>
          </a:xfrm>
          <a:prstGeom prst="rect">
            <a:avLst/>
          </a:prstGeom>
        </p:spPr>
        <p:txBody>
          <a:bodyPr vert="horz" anchor="b" anchorCtr="0"/>
          <a:lstStyle>
            <a:lvl1pPr marL="0" indent="0" algn="ctr">
              <a:lnSpc>
                <a:spcPts val="2000"/>
              </a:lnSpc>
              <a:spcBef>
                <a:spcPts val="300"/>
              </a:spcBef>
              <a:spcAft>
                <a:spcPts val="600"/>
              </a:spcAft>
              <a:buFontTx/>
              <a:buNone/>
              <a:defRPr sz="1800" baseline="0"/>
            </a:lvl1pPr>
            <a:lvl2pPr marL="520700" indent="0">
              <a:buNone/>
              <a:defRPr/>
            </a:lvl2pPr>
            <a:lvl3pPr marL="976313" indent="0">
              <a:buNone/>
              <a:defRPr/>
            </a:lvl3pPr>
            <a:lvl4pPr marL="1427162" indent="0">
              <a:buNone/>
              <a:defRPr/>
            </a:lvl4pPr>
            <a:lvl5pPr>
              <a:buNone/>
              <a:defRPr/>
            </a:lvl5pPr>
          </a:lstStyle>
          <a:p>
            <a:pPr lvl="0"/>
            <a:r>
              <a:rPr lang="en-US"/>
              <a:t>Click to edit Master text styles</a:t>
            </a:r>
          </a:p>
        </p:txBody>
      </p:sp>
      <p:sp>
        <p:nvSpPr>
          <p:cNvPr id="6" name="Text Placeholder 4"/>
          <p:cNvSpPr>
            <a:spLocks noGrp="1"/>
          </p:cNvSpPr>
          <p:nvPr>
            <p:ph type="body" sz="quarter" idx="12"/>
          </p:nvPr>
        </p:nvSpPr>
        <p:spPr>
          <a:xfrm>
            <a:off x="2315877" y="5230368"/>
            <a:ext cx="7581449" cy="274320"/>
          </a:xfrm>
          <a:prstGeom prst="rect">
            <a:avLst/>
          </a:prstGeom>
        </p:spPr>
        <p:txBody>
          <a:bodyPr vert="horz" anchor="t" anchorCtr="0"/>
          <a:lstStyle>
            <a:lvl1pPr marL="0" indent="0" algn="ctr">
              <a:lnSpc>
                <a:spcPts val="1400"/>
              </a:lnSpc>
              <a:spcBef>
                <a:spcPts val="300"/>
              </a:spcBef>
              <a:spcAft>
                <a:spcPts val="600"/>
              </a:spcAft>
              <a:buFontTx/>
              <a:buNone/>
              <a:defRPr sz="1200" b="1" i="0" baseline="0"/>
            </a:lvl1pPr>
            <a:lvl2pPr marL="520700" indent="0">
              <a:buNone/>
              <a:defRPr/>
            </a:lvl2pPr>
            <a:lvl3pPr marL="976313" indent="0">
              <a:buNone/>
              <a:defRPr/>
            </a:lvl3pPr>
            <a:lvl4pPr marL="1427162" indent="0">
              <a:buNone/>
              <a:defRPr/>
            </a:lvl4pPr>
            <a:lvl5pPr>
              <a:buNone/>
              <a:defRPr/>
            </a:lvl5pPr>
          </a:lstStyle>
          <a:p>
            <a:pPr lvl="0"/>
            <a:r>
              <a:rPr lang="en-US"/>
              <a:t>Click to edit Master text styles</a:t>
            </a:r>
          </a:p>
        </p:txBody>
      </p:sp>
    </p:spTree>
    <p:extLst>
      <p:ext uri="{BB962C8B-B14F-4D97-AF65-F5344CB8AC3E}">
        <p14:creationId xmlns:p14="http://schemas.microsoft.com/office/powerpoint/2010/main" val="17253865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hart Placeholder 3"/>
          <p:cNvSpPr>
            <a:spLocks noGrp="1"/>
          </p:cNvSpPr>
          <p:nvPr>
            <p:ph type="chart" sz="quarter" idx="10"/>
          </p:nvPr>
        </p:nvSpPr>
        <p:spPr>
          <a:xfrm>
            <a:off x="1791758" y="1700784"/>
            <a:ext cx="8605310" cy="3941064"/>
          </a:xfrm>
          <a:prstGeom prst="rect">
            <a:avLst/>
          </a:prstGeom>
          <a:ln w="12700">
            <a:solidFill>
              <a:schemeClr val="tx1"/>
            </a:solidFill>
          </a:ln>
        </p:spPr>
        <p:txBody>
          <a:bodyPr vert="horz"/>
          <a:lstStyle>
            <a:lvl1pPr marL="0" indent="0">
              <a:lnSpc>
                <a:spcPts val="2000"/>
              </a:lnSpc>
              <a:spcBef>
                <a:spcPts val="300"/>
              </a:spcBef>
              <a:spcAft>
                <a:spcPts val="600"/>
              </a:spcAft>
              <a:buFontTx/>
              <a:buNone/>
              <a:defRPr/>
            </a:lvl1pPr>
          </a:lstStyle>
          <a:p>
            <a:r>
              <a:rPr lang="en-US"/>
              <a:t>Click icon to add chart</a:t>
            </a:r>
            <a:endParaRPr lang="en-US" dirty="0"/>
          </a:p>
        </p:txBody>
      </p:sp>
      <p:sp>
        <p:nvSpPr>
          <p:cNvPr id="5" name="Text Placeholder 4"/>
          <p:cNvSpPr>
            <a:spLocks noGrp="1"/>
          </p:cNvSpPr>
          <p:nvPr>
            <p:ph type="body" sz="quarter" idx="11"/>
          </p:nvPr>
        </p:nvSpPr>
        <p:spPr>
          <a:xfrm>
            <a:off x="1791758" y="1252728"/>
            <a:ext cx="8605310" cy="374904"/>
          </a:xfrm>
          <a:prstGeom prst="rect">
            <a:avLst/>
          </a:prstGeom>
        </p:spPr>
        <p:txBody>
          <a:bodyPr vert="horz" anchor="b" anchorCtr="0"/>
          <a:lstStyle>
            <a:lvl1pPr marL="0" indent="0" algn="ctr">
              <a:lnSpc>
                <a:spcPts val="2000"/>
              </a:lnSpc>
              <a:spcBef>
                <a:spcPts val="300"/>
              </a:spcBef>
              <a:spcAft>
                <a:spcPts val="600"/>
              </a:spcAft>
              <a:buFontTx/>
              <a:buNone/>
              <a:defRPr sz="1800" baseline="0"/>
            </a:lvl1pPr>
            <a:lvl2pPr marL="520700" indent="0">
              <a:buNone/>
              <a:defRPr/>
            </a:lvl2pPr>
            <a:lvl3pPr marL="976313" indent="0">
              <a:buNone/>
              <a:defRPr/>
            </a:lvl3pPr>
            <a:lvl4pPr marL="1427162" indent="0">
              <a:buNone/>
              <a:defRPr/>
            </a:lvl4pPr>
            <a:lvl5pPr>
              <a:buNone/>
              <a:defRPr/>
            </a:lvl5pPr>
          </a:lstStyle>
          <a:p>
            <a:pPr lvl="0"/>
            <a:r>
              <a:rPr lang="en-US"/>
              <a:t>Click to edit Master text styles</a:t>
            </a:r>
          </a:p>
        </p:txBody>
      </p:sp>
      <p:sp>
        <p:nvSpPr>
          <p:cNvPr id="6" name="Text Placeholder 4"/>
          <p:cNvSpPr>
            <a:spLocks noGrp="1"/>
          </p:cNvSpPr>
          <p:nvPr>
            <p:ph type="body" sz="quarter" idx="12"/>
          </p:nvPr>
        </p:nvSpPr>
        <p:spPr>
          <a:xfrm>
            <a:off x="1791758" y="5705856"/>
            <a:ext cx="8605310" cy="274320"/>
          </a:xfrm>
          <a:prstGeom prst="rect">
            <a:avLst/>
          </a:prstGeom>
        </p:spPr>
        <p:txBody>
          <a:bodyPr vert="horz" anchor="t" anchorCtr="0"/>
          <a:lstStyle>
            <a:lvl1pPr marL="0" indent="0" algn="ctr">
              <a:lnSpc>
                <a:spcPts val="1400"/>
              </a:lnSpc>
              <a:spcBef>
                <a:spcPts val="300"/>
              </a:spcBef>
              <a:spcAft>
                <a:spcPts val="600"/>
              </a:spcAft>
              <a:buFontTx/>
              <a:buNone/>
              <a:defRPr sz="1200" b="1" i="0" baseline="0"/>
            </a:lvl1pPr>
            <a:lvl2pPr marL="520700" indent="0">
              <a:buNone/>
              <a:defRPr/>
            </a:lvl2pPr>
            <a:lvl3pPr marL="976313" indent="0">
              <a:buNone/>
              <a:defRPr/>
            </a:lvl3pPr>
            <a:lvl4pPr marL="1427162" indent="0">
              <a:buNone/>
              <a:defRPr/>
            </a:lvl4pPr>
            <a:lvl5pPr>
              <a:buNone/>
              <a:defRPr/>
            </a:lvl5pPr>
          </a:lstStyle>
          <a:p>
            <a:pPr lvl="0"/>
            <a:r>
              <a:rPr lang="en-US"/>
              <a:t>Click to edit Master text styles</a:t>
            </a:r>
          </a:p>
        </p:txBody>
      </p:sp>
    </p:spTree>
    <p:extLst>
      <p:ext uri="{BB962C8B-B14F-4D97-AF65-F5344CB8AC3E}">
        <p14:creationId xmlns:p14="http://schemas.microsoft.com/office/powerpoint/2010/main" val="2087637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with Subtitle and Content">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633082" y="1293094"/>
            <a:ext cx="10915522" cy="4830616"/>
          </a:xfrm>
          <a:prstGeom prst="rect">
            <a:avLst/>
          </a:prstGeom>
        </p:spPr>
        <p:txBody>
          <a:bodyPr/>
          <a:lstStyle>
            <a:lvl1pPr>
              <a:lnSpc>
                <a:spcPct val="90000"/>
              </a:lnSpc>
              <a:spcBef>
                <a:spcPts val="1200"/>
              </a:spcBef>
              <a:spcAft>
                <a:spcPts val="0"/>
              </a:spcAft>
              <a:defRPr/>
            </a:lvl1pPr>
            <a:lvl2pPr marL="539750" indent="-255588">
              <a:lnSpc>
                <a:spcPct val="90000"/>
              </a:lnSpc>
              <a:spcBef>
                <a:spcPts val="600"/>
              </a:spcBef>
              <a:spcAft>
                <a:spcPts val="0"/>
              </a:spcAft>
              <a:defRPr sz="1800"/>
            </a:lvl2pPr>
            <a:lvl3pPr marL="757238" indent="-184150">
              <a:lnSpc>
                <a:spcPct val="90000"/>
              </a:lnSpc>
              <a:spcBef>
                <a:spcPts val="600"/>
              </a:spcBef>
              <a:spcAft>
                <a:spcPts val="0"/>
              </a:spcAft>
              <a:buSzPct val="90000"/>
              <a:buFont typeface="Arial" pitchFamily="34" charset="0"/>
              <a:buChar char="•"/>
              <a:defRPr/>
            </a:lvl3pPr>
            <a:lvl4pPr marL="1033272" indent="0">
              <a:lnSpc>
                <a:spcPct val="90000"/>
              </a:lnSpc>
              <a:spcBef>
                <a:spcPts val="600"/>
              </a:spcBef>
              <a:spcAft>
                <a:spcPts val="0"/>
              </a:spcAft>
              <a:buFontTx/>
              <a:buNone/>
              <a:defRPr/>
            </a:lvl4pPr>
            <a:lvl5pPr marL="1261872" indent="0">
              <a:lnSpc>
                <a:spcPct val="90000"/>
              </a:lnSpc>
              <a:spcBef>
                <a:spcPts val="600"/>
              </a:spcBef>
              <a:spcAft>
                <a:spcPts val="0"/>
              </a:spcAft>
              <a:buSzPct val="85000"/>
              <a:buFontTx/>
              <a:buNone/>
              <a:defRPr sz="1200"/>
            </a:lvl5pPr>
            <a:lvl6pPr>
              <a:buFont typeface="Arial" pitchFamily="34" charset="0"/>
              <a:buChar cha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a:xfrm>
            <a:off x="1253710" y="145148"/>
            <a:ext cx="9681406" cy="464455"/>
          </a:xfrm>
        </p:spPr>
        <p:txBody>
          <a:bodyPr/>
          <a:lstStyle/>
          <a:p>
            <a:r>
              <a:rPr lang="en-US"/>
              <a:t>Click to edit Master title style</a:t>
            </a:r>
            <a:endParaRPr lang="en-US" dirty="0"/>
          </a:p>
        </p:txBody>
      </p:sp>
      <p:sp>
        <p:nvSpPr>
          <p:cNvPr id="9" name="Text Placeholder 8"/>
          <p:cNvSpPr>
            <a:spLocks noGrp="1"/>
          </p:cNvSpPr>
          <p:nvPr>
            <p:ph type="body" sz="quarter" idx="11" hasCustomPrompt="1"/>
          </p:nvPr>
        </p:nvSpPr>
        <p:spPr>
          <a:xfrm>
            <a:off x="1253710" y="593819"/>
            <a:ext cx="9681317" cy="296863"/>
          </a:xfrm>
          <a:prstGeom prst="rect">
            <a:avLst/>
          </a:prstGeom>
        </p:spPr>
        <p:txBody>
          <a:bodyPr/>
          <a:lstStyle>
            <a:lvl1pPr marL="0" indent="0" algn="ctr">
              <a:lnSpc>
                <a:spcPts val="2400"/>
              </a:lnSpc>
              <a:buNone/>
              <a:defRPr sz="2400"/>
            </a:lvl1pPr>
          </a:lstStyle>
          <a:p>
            <a:pPr lvl="0"/>
            <a:r>
              <a:rPr lang="en-US" dirty="0"/>
              <a:t>Click to add Subtitle</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611049" y="1293094"/>
            <a:ext cx="10915522" cy="4830616"/>
          </a:xfrm>
          <a:prstGeom prst="rect">
            <a:avLst/>
          </a:prstGeom>
        </p:spPr>
        <p:txBody>
          <a:bodyPr/>
          <a:lstStyle>
            <a:lvl1pPr>
              <a:lnSpc>
                <a:spcPct val="90000"/>
              </a:lnSpc>
              <a:spcBef>
                <a:spcPts val="1200"/>
              </a:spcBef>
              <a:spcAft>
                <a:spcPts val="0"/>
              </a:spcAft>
              <a:defRPr/>
            </a:lvl1pPr>
            <a:lvl2pPr marL="539750" indent="-255588">
              <a:lnSpc>
                <a:spcPct val="90000"/>
              </a:lnSpc>
              <a:spcBef>
                <a:spcPts val="600"/>
              </a:spcBef>
              <a:spcAft>
                <a:spcPts val="0"/>
              </a:spcAft>
              <a:defRPr sz="1800"/>
            </a:lvl2pPr>
            <a:lvl3pPr marL="757238" indent="-184150">
              <a:lnSpc>
                <a:spcPct val="90000"/>
              </a:lnSpc>
              <a:spcBef>
                <a:spcPts val="600"/>
              </a:spcBef>
              <a:spcAft>
                <a:spcPts val="0"/>
              </a:spcAft>
              <a:buSzPct val="90000"/>
              <a:buFont typeface="Arial" pitchFamily="34" charset="0"/>
              <a:buChar char="•"/>
              <a:defRPr/>
            </a:lvl3pPr>
            <a:lvl4pPr marL="1033272" indent="0">
              <a:lnSpc>
                <a:spcPct val="90000"/>
              </a:lnSpc>
              <a:spcBef>
                <a:spcPts val="600"/>
              </a:spcBef>
              <a:spcAft>
                <a:spcPts val="0"/>
              </a:spcAft>
              <a:buFontTx/>
              <a:buNone/>
              <a:defRPr/>
            </a:lvl4pPr>
            <a:lvl5pPr marL="1261872" indent="0">
              <a:lnSpc>
                <a:spcPct val="90000"/>
              </a:lnSpc>
              <a:spcBef>
                <a:spcPts val="600"/>
              </a:spcBef>
              <a:spcAft>
                <a:spcPts val="0"/>
              </a:spcAft>
              <a:buSzPct val="85000"/>
              <a:buFontTx/>
              <a:buNone/>
              <a:defRPr sz="1200"/>
            </a:lvl5pPr>
            <a:lvl6pPr>
              <a:buFont typeface="Arial" pitchFamily="34" charset="0"/>
              <a:buChar cha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3175168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633082" y="1293094"/>
            <a:ext cx="10915522" cy="4830616"/>
          </a:xfrm>
          <a:prstGeom prst="rect">
            <a:avLst/>
          </a:prstGeom>
        </p:spPr>
        <p:txBody>
          <a:bodyPr/>
          <a:lstStyle>
            <a:lvl1pPr>
              <a:lnSpc>
                <a:spcPct val="90000"/>
              </a:lnSpc>
              <a:spcBef>
                <a:spcPts val="1200"/>
              </a:spcBef>
              <a:spcAft>
                <a:spcPts val="0"/>
              </a:spcAft>
              <a:defRPr/>
            </a:lvl1pPr>
            <a:lvl2pPr marL="539750" indent="-255588">
              <a:lnSpc>
                <a:spcPct val="90000"/>
              </a:lnSpc>
              <a:spcBef>
                <a:spcPts val="600"/>
              </a:spcBef>
              <a:spcAft>
                <a:spcPts val="0"/>
              </a:spcAft>
              <a:defRPr sz="1800"/>
            </a:lvl2pPr>
            <a:lvl3pPr marL="757238" indent="-184150">
              <a:lnSpc>
                <a:spcPct val="90000"/>
              </a:lnSpc>
              <a:spcBef>
                <a:spcPts val="600"/>
              </a:spcBef>
              <a:spcAft>
                <a:spcPts val="0"/>
              </a:spcAft>
              <a:buSzPct val="90000"/>
              <a:buFont typeface="Arial" pitchFamily="34" charset="0"/>
              <a:buChar char="•"/>
              <a:defRPr/>
            </a:lvl3pPr>
            <a:lvl4pPr marL="1033272" indent="0">
              <a:lnSpc>
                <a:spcPct val="90000"/>
              </a:lnSpc>
              <a:spcBef>
                <a:spcPts val="600"/>
              </a:spcBef>
              <a:spcAft>
                <a:spcPts val="0"/>
              </a:spcAft>
              <a:buFontTx/>
              <a:buNone/>
              <a:defRPr/>
            </a:lvl4pPr>
            <a:lvl5pPr marL="1261872" indent="0">
              <a:lnSpc>
                <a:spcPct val="90000"/>
              </a:lnSpc>
              <a:spcBef>
                <a:spcPts val="600"/>
              </a:spcBef>
              <a:spcAft>
                <a:spcPts val="0"/>
              </a:spcAft>
              <a:buSzPct val="85000"/>
              <a:buFontTx/>
              <a:buNone/>
              <a:defRPr sz="1200"/>
            </a:lvl5pPr>
            <a:lvl6pPr>
              <a:buFont typeface="Arial" pitchFamily="34" charset="0"/>
              <a:buChar cha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715075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633082" y="1293094"/>
            <a:ext cx="10915522" cy="4830616"/>
          </a:xfrm>
          <a:prstGeom prst="rect">
            <a:avLst/>
          </a:prstGeom>
        </p:spPr>
        <p:txBody>
          <a:bodyPr/>
          <a:lstStyle>
            <a:lvl1pPr>
              <a:lnSpc>
                <a:spcPts val="2200"/>
              </a:lnSpc>
              <a:spcBef>
                <a:spcPts val="1200"/>
              </a:spcBef>
              <a:spcAft>
                <a:spcPts val="0"/>
              </a:spcAft>
              <a:defRPr/>
            </a:lvl1pPr>
            <a:lvl2pPr marL="539750" indent="-255588">
              <a:lnSpc>
                <a:spcPts val="2000"/>
              </a:lnSpc>
              <a:spcBef>
                <a:spcPts val="600"/>
              </a:spcBef>
              <a:spcAft>
                <a:spcPts val="0"/>
              </a:spcAft>
              <a:defRPr sz="1800"/>
            </a:lvl2pPr>
            <a:lvl3pPr marL="757238" indent="-184150">
              <a:lnSpc>
                <a:spcPts val="1800"/>
              </a:lnSpc>
              <a:spcBef>
                <a:spcPts val="600"/>
              </a:spcBef>
              <a:spcAft>
                <a:spcPts val="0"/>
              </a:spcAft>
              <a:buSzPct val="90000"/>
              <a:buFont typeface="Arial" pitchFamily="34" charset="0"/>
              <a:buChar char="•"/>
              <a:defRPr/>
            </a:lvl3pPr>
            <a:lvl4pPr marL="1033272" indent="0">
              <a:lnSpc>
                <a:spcPts val="1600"/>
              </a:lnSpc>
              <a:spcBef>
                <a:spcPts val="600"/>
              </a:spcBef>
              <a:spcAft>
                <a:spcPts val="0"/>
              </a:spcAft>
              <a:buFontTx/>
              <a:buNone/>
              <a:defRPr/>
            </a:lvl4pPr>
            <a:lvl5pPr marL="1261872" indent="0">
              <a:lnSpc>
                <a:spcPts val="1400"/>
              </a:lnSpc>
              <a:spcBef>
                <a:spcPts val="600"/>
              </a:spcBef>
              <a:spcAft>
                <a:spcPts val="0"/>
              </a:spcAft>
              <a:buSzPct val="85000"/>
              <a:buFontTx/>
              <a:buNone/>
              <a:defRPr sz="1200"/>
            </a:lvl5pPr>
            <a:lvl6pPr>
              <a:buFont typeface="Arial" pitchFamily="34" charset="0"/>
              <a:buChar cha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8992526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Rectangle 7"/>
          <p:cNvSpPr>
            <a:spLocks noGrp="1" noChangeArrowheads="1"/>
          </p:cNvSpPr>
          <p:nvPr>
            <p:ph type="subTitle" idx="1"/>
          </p:nvPr>
        </p:nvSpPr>
        <p:spPr>
          <a:xfrm>
            <a:off x="1108076" y="3011559"/>
            <a:ext cx="9972674" cy="1792224"/>
          </a:xfrm>
          <a:prstGeom prst="rect">
            <a:avLst/>
          </a:prstGeom>
        </p:spPr>
        <p:txBody>
          <a:bodyPr lIns="91440" tIns="45720" rIns="91440" bIns="45720" anchor="ctr"/>
          <a:lstStyle>
            <a:lvl1pPr marL="0" indent="0" algn="ctr">
              <a:lnSpc>
                <a:spcPct val="100000"/>
              </a:lnSpc>
              <a:spcBef>
                <a:spcPts val="0"/>
              </a:spcBef>
              <a:spcAft>
                <a:spcPts val="2400"/>
              </a:spcAft>
              <a:buFont typeface="Arial" charset="0"/>
              <a:buNone/>
              <a:defRPr sz="2200">
                <a:solidFill>
                  <a:sysClr val="windowText" lastClr="000000"/>
                </a:solidFill>
              </a:defRPr>
            </a:lvl1pPr>
          </a:lstStyle>
          <a:p>
            <a:r>
              <a:rPr lang="en-US"/>
              <a:t>Click to edit Master subtitle style</a:t>
            </a:r>
            <a:endParaRPr lang="en-US" dirty="0"/>
          </a:p>
        </p:txBody>
      </p:sp>
      <p:sp>
        <p:nvSpPr>
          <p:cNvPr id="6" name="Title Placeholder 1"/>
          <p:cNvSpPr>
            <a:spLocks noGrp="1"/>
          </p:cNvSpPr>
          <p:nvPr>
            <p:ph type="ctrTitle"/>
          </p:nvPr>
        </p:nvSpPr>
        <p:spPr>
          <a:xfrm>
            <a:off x="1108076" y="1385454"/>
            <a:ext cx="9972674" cy="1294671"/>
          </a:xfrm>
        </p:spPr>
        <p:txBody>
          <a:bodyPr anchor="b" anchorCtr="0"/>
          <a:lstStyle>
            <a:lvl1pPr algn="ctr">
              <a:lnSpc>
                <a:spcPct val="100000"/>
              </a:lnSpc>
              <a:spcBef>
                <a:spcPts val="0"/>
              </a:spcBef>
              <a:spcAft>
                <a:spcPts val="600"/>
              </a:spcAft>
              <a:defRPr sz="3600" smtClean="0"/>
            </a:lvl1pPr>
          </a:lstStyle>
          <a:p>
            <a:r>
              <a:rPr lang="en-US"/>
              <a:t>Click to edit Master title style</a:t>
            </a:r>
            <a:endParaRPr dirty="0"/>
          </a:p>
        </p:txBody>
      </p:sp>
      <p:cxnSp>
        <p:nvCxnSpPr>
          <p:cNvPr id="12" name="Straight Connector 12"/>
          <p:cNvCxnSpPr>
            <a:cxnSpLocks noChangeShapeType="1"/>
          </p:cNvCxnSpPr>
          <p:nvPr userDrawn="1"/>
        </p:nvCxnSpPr>
        <p:spPr bwMode="auto">
          <a:xfrm>
            <a:off x="0" y="950913"/>
            <a:ext cx="12188825" cy="0"/>
          </a:xfrm>
          <a:prstGeom prst="line">
            <a:avLst/>
          </a:prstGeom>
          <a:noFill/>
          <a:ln w="22225" algn="ctr">
            <a:solidFill>
              <a:schemeClr val="accent4"/>
            </a:solidFill>
            <a:round/>
            <a:headEnd type="none" w="sm" len="sm"/>
            <a:tailEnd type="none" w="sm" len="sm"/>
          </a:ln>
        </p:spPr>
      </p:cxnSp>
      <p:cxnSp>
        <p:nvCxnSpPr>
          <p:cNvPr id="13" name="Straight Connector 12"/>
          <p:cNvCxnSpPr>
            <a:cxnSpLocks noChangeShapeType="1"/>
          </p:cNvCxnSpPr>
          <p:nvPr userDrawn="1"/>
        </p:nvCxnSpPr>
        <p:spPr bwMode="auto">
          <a:xfrm>
            <a:off x="0" y="6354186"/>
            <a:ext cx="12188825" cy="0"/>
          </a:xfrm>
          <a:prstGeom prst="line">
            <a:avLst/>
          </a:prstGeom>
          <a:noFill/>
          <a:ln w="22225" algn="ctr">
            <a:solidFill>
              <a:schemeClr val="accent4"/>
            </a:solidFill>
            <a:round/>
            <a:headEnd type="none" w="sm" len="sm"/>
            <a:tailEnd type="none" w="sm" len="sm"/>
          </a:ln>
        </p:spPr>
      </p:cxnSp>
      <p:pic>
        <p:nvPicPr>
          <p:cNvPr id="7" name="Picture 6" descr="LL_Logo_blue.png"/>
          <p:cNvPicPr>
            <a:picLocks noChangeAspect="1"/>
          </p:cNvPicPr>
          <p:nvPr userDrawn="1"/>
        </p:nvPicPr>
        <p:blipFill>
          <a:blip r:embed="rId2" cstate="print"/>
          <a:stretch>
            <a:fillRect/>
          </a:stretch>
        </p:blipFill>
        <p:spPr>
          <a:xfrm>
            <a:off x="4380277" y="5111496"/>
            <a:ext cx="3428272" cy="345245"/>
          </a:xfrm>
          <a:prstGeom prst="rect">
            <a:avLst/>
          </a:prstGeom>
        </p:spPr>
      </p:pic>
      <p:pic>
        <p:nvPicPr>
          <p:cNvPr id="8" name="Picture 7" descr="Tribrand_ColorBlack_rgb_16x3_160601.png">
            <a:extLst>
              <a:ext uri="{FF2B5EF4-FFF2-40B4-BE49-F238E27FC236}">
                <a16:creationId xmlns:a16="http://schemas.microsoft.com/office/drawing/2014/main" id="{481870C9-BB96-2941-9429-B78DB3A2F2B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64094" y="5455336"/>
            <a:ext cx="3141032" cy="872509"/>
          </a:xfrm>
          <a:prstGeom prst="rect">
            <a:avLst/>
          </a:prstGeom>
        </p:spPr>
      </p:pic>
      <p:sp>
        <p:nvSpPr>
          <p:cNvPr id="9" name="Rectangle 8"/>
          <p:cNvSpPr/>
          <p:nvPr userDrawn="1"/>
        </p:nvSpPr>
        <p:spPr>
          <a:xfrm>
            <a:off x="179071" y="4927462"/>
            <a:ext cx="4050030" cy="1400383"/>
          </a:xfrm>
          <a:prstGeom prst="rect">
            <a:avLst/>
          </a:prstGeom>
        </p:spPr>
        <p:txBody>
          <a:bodyPr wrap="square">
            <a:spAutoFit/>
          </a:bodyPr>
          <a:lstStyle/>
          <a:p>
            <a:endParaRPr lang="en-US" sz="1050" dirty="0">
              <a:solidFill>
                <a:srgbClr val="000000"/>
              </a:solidFill>
            </a:endParaRPr>
          </a:p>
          <a:p>
            <a:pPr marR="101780"/>
            <a:r>
              <a:rPr lang="en-US" sz="1050" dirty="0">
                <a:solidFill>
                  <a:srgbClr val="000000"/>
                </a:solidFill>
              </a:rPr>
              <a:t> </a:t>
            </a:r>
            <a:r>
              <a:rPr lang="en-US" sz="800" b="1" dirty="0">
                <a:solidFill>
                  <a:srgbClr val="000000"/>
                </a:solidFill>
              </a:rPr>
              <a:t>© 2020 Massachusetts Institute of Technology. </a:t>
            </a:r>
            <a:endParaRPr lang="en-US" sz="800" dirty="0">
              <a:solidFill>
                <a:srgbClr val="000000"/>
              </a:solidFill>
            </a:endParaRPr>
          </a:p>
          <a:p>
            <a:pPr marR="7480"/>
            <a:r>
              <a:rPr lang="en-US" sz="800" b="1" dirty="0">
                <a:solidFill>
                  <a:srgbClr val="000000"/>
                </a:solidFill>
              </a:rPr>
              <a:t>WARNING: This document may contain technical data whose export is restricted by the Arms Export Control Act (AECA) or the Export Administration Act (EAA). Transfer of this data by any means to a non-US person who is not eligible to obtain export-controlled data is prohibited. By accepting this data, the consignee agrees to honor the requirements of the AECA and EAA. DESTRUCTION NOTICE: For unclassified, limited distribution documents, destroy by any method that will prevent disclosure of the contents or reconstruction of the document</a:t>
            </a:r>
            <a:endParaRPr lang="en-US" sz="800" dirty="0"/>
          </a:p>
        </p:txBody>
      </p:sp>
    </p:spTree>
    <p:extLst>
      <p:ext uri="{BB962C8B-B14F-4D97-AF65-F5344CB8AC3E}">
        <p14:creationId xmlns:p14="http://schemas.microsoft.com/office/powerpoint/2010/main" val="11389817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633082" y="1293094"/>
            <a:ext cx="10915522" cy="4830616"/>
          </a:xfrm>
          <a:prstGeom prst="rect">
            <a:avLst/>
          </a:prstGeom>
        </p:spPr>
        <p:txBody>
          <a:bodyPr/>
          <a:lstStyle>
            <a:lvl1pPr>
              <a:lnSpc>
                <a:spcPct val="90000"/>
              </a:lnSpc>
              <a:spcBef>
                <a:spcPts val="1200"/>
              </a:spcBef>
              <a:spcAft>
                <a:spcPts val="0"/>
              </a:spcAft>
              <a:defRPr/>
            </a:lvl1pPr>
            <a:lvl2pPr marL="539750" indent="-255588">
              <a:lnSpc>
                <a:spcPct val="90000"/>
              </a:lnSpc>
              <a:spcBef>
                <a:spcPts val="600"/>
              </a:spcBef>
              <a:spcAft>
                <a:spcPts val="0"/>
              </a:spcAft>
              <a:defRPr sz="1800"/>
            </a:lvl2pPr>
            <a:lvl3pPr marL="757238" indent="-184150">
              <a:lnSpc>
                <a:spcPct val="90000"/>
              </a:lnSpc>
              <a:spcBef>
                <a:spcPts val="600"/>
              </a:spcBef>
              <a:spcAft>
                <a:spcPts val="0"/>
              </a:spcAft>
              <a:buSzPct val="90000"/>
              <a:buFont typeface="Arial" pitchFamily="34" charset="0"/>
              <a:buChar char="•"/>
              <a:defRPr/>
            </a:lvl3pPr>
            <a:lvl4pPr marL="1033272" indent="0">
              <a:lnSpc>
                <a:spcPct val="90000"/>
              </a:lnSpc>
              <a:spcBef>
                <a:spcPts val="600"/>
              </a:spcBef>
              <a:spcAft>
                <a:spcPts val="0"/>
              </a:spcAft>
              <a:buFontTx/>
              <a:buNone/>
              <a:defRPr/>
            </a:lvl4pPr>
            <a:lvl5pPr marL="1261872" indent="0">
              <a:lnSpc>
                <a:spcPct val="90000"/>
              </a:lnSpc>
              <a:spcBef>
                <a:spcPts val="600"/>
              </a:spcBef>
              <a:spcAft>
                <a:spcPts val="0"/>
              </a:spcAft>
              <a:buSzPct val="85000"/>
              <a:buFontTx/>
              <a:buNone/>
              <a:defRPr sz="1200"/>
            </a:lvl5pPr>
            <a:lvl6pPr>
              <a:buFont typeface="Arial" pitchFamily="34" charset="0"/>
              <a:buChar cha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7890637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633083" y="1293094"/>
            <a:ext cx="5317368" cy="4830616"/>
          </a:xfrm>
          <a:prstGeom prst="rect">
            <a:avLst/>
          </a:prstGeom>
        </p:spPr>
        <p:txBody>
          <a:bodyPr/>
          <a:lstStyle>
            <a:lvl1pPr>
              <a:lnSpc>
                <a:spcPct val="90000"/>
              </a:lnSpc>
              <a:spcBef>
                <a:spcPts val="1200"/>
              </a:spcBef>
              <a:spcAft>
                <a:spcPts val="0"/>
              </a:spcAft>
              <a:defRPr/>
            </a:lvl1pPr>
            <a:lvl2pPr marL="539750" indent="-255588">
              <a:lnSpc>
                <a:spcPct val="90000"/>
              </a:lnSpc>
              <a:spcBef>
                <a:spcPts val="600"/>
              </a:spcBef>
              <a:spcAft>
                <a:spcPts val="0"/>
              </a:spcAft>
              <a:defRPr sz="1800"/>
            </a:lvl2pPr>
            <a:lvl3pPr marL="757238" indent="-184150">
              <a:lnSpc>
                <a:spcPct val="90000"/>
              </a:lnSpc>
              <a:spcBef>
                <a:spcPts val="600"/>
              </a:spcBef>
              <a:spcAft>
                <a:spcPts val="0"/>
              </a:spcAft>
              <a:buSzPct val="90000"/>
              <a:buFont typeface="Arial" pitchFamily="34" charset="0"/>
              <a:buChar char="•"/>
              <a:defRPr/>
            </a:lvl3pPr>
            <a:lvl4pPr marL="1033272" indent="0">
              <a:lnSpc>
                <a:spcPct val="90000"/>
              </a:lnSpc>
              <a:spcBef>
                <a:spcPts val="600"/>
              </a:spcBef>
              <a:spcAft>
                <a:spcPts val="0"/>
              </a:spcAft>
              <a:buFontTx/>
              <a:buNone/>
              <a:defRPr/>
            </a:lvl4pPr>
            <a:lvl5pPr marL="1261872" indent="0">
              <a:lnSpc>
                <a:spcPct val="90000"/>
              </a:lnSpc>
              <a:spcBef>
                <a:spcPts val="600"/>
              </a:spcBef>
              <a:spcAft>
                <a:spcPts val="0"/>
              </a:spcAft>
              <a:buSzPct val="85000"/>
              <a:buFontTx/>
              <a:buNone/>
              <a:defRPr sz="1200"/>
            </a:lvl5pPr>
            <a:lvl6pPr>
              <a:buFont typeface="Arial" pitchFamily="34" charset="0"/>
              <a:buChar cha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p:txBody>
          <a:bodyPr/>
          <a:lstStyle/>
          <a:p>
            <a:r>
              <a:rPr lang="en-US"/>
              <a:t>Click to edit Master title style</a:t>
            </a:r>
            <a:endParaRPr lang="en-US" dirty="0"/>
          </a:p>
        </p:txBody>
      </p:sp>
      <p:sp>
        <p:nvSpPr>
          <p:cNvPr id="6" name="Content Placeholder 7"/>
          <p:cNvSpPr>
            <a:spLocks noGrp="1"/>
          </p:cNvSpPr>
          <p:nvPr>
            <p:ph sz="quarter" idx="11"/>
          </p:nvPr>
        </p:nvSpPr>
        <p:spPr>
          <a:xfrm>
            <a:off x="6218828" y="1293094"/>
            <a:ext cx="5317368" cy="4830616"/>
          </a:xfrm>
          <a:prstGeom prst="rect">
            <a:avLst/>
          </a:prstGeom>
        </p:spPr>
        <p:txBody>
          <a:bodyPr/>
          <a:lstStyle>
            <a:lvl1pPr>
              <a:lnSpc>
                <a:spcPct val="90000"/>
              </a:lnSpc>
              <a:spcBef>
                <a:spcPts val="1200"/>
              </a:spcBef>
              <a:spcAft>
                <a:spcPts val="0"/>
              </a:spcAft>
              <a:defRPr/>
            </a:lvl1pPr>
            <a:lvl2pPr marL="539750" indent="-255588">
              <a:lnSpc>
                <a:spcPct val="90000"/>
              </a:lnSpc>
              <a:spcBef>
                <a:spcPts val="600"/>
              </a:spcBef>
              <a:spcAft>
                <a:spcPts val="0"/>
              </a:spcAft>
              <a:defRPr sz="1800"/>
            </a:lvl2pPr>
            <a:lvl3pPr marL="757238" indent="-184150">
              <a:lnSpc>
                <a:spcPct val="90000"/>
              </a:lnSpc>
              <a:spcBef>
                <a:spcPts val="600"/>
              </a:spcBef>
              <a:spcAft>
                <a:spcPts val="0"/>
              </a:spcAft>
              <a:buSzPct val="90000"/>
              <a:buFont typeface="Arial" pitchFamily="34" charset="0"/>
              <a:buChar char="•"/>
              <a:defRPr/>
            </a:lvl3pPr>
            <a:lvl4pPr marL="1033272" indent="1588">
              <a:lnSpc>
                <a:spcPct val="90000"/>
              </a:lnSpc>
              <a:spcBef>
                <a:spcPts val="600"/>
              </a:spcBef>
              <a:spcAft>
                <a:spcPts val="0"/>
              </a:spcAft>
              <a:buFontTx/>
              <a:buNone/>
              <a:defRPr/>
            </a:lvl4pPr>
            <a:lvl5pPr marL="1261872" indent="0">
              <a:lnSpc>
                <a:spcPct val="90000"/>
              </a:lnSpc>
              <a:spcBef>
                <a:spcPts val="600"/>
              </a:spcBef>
              <a:spcAft>
                <a:spcPts val="0"/>
              </a:spcAft>
              <a:buSzPct val="85000"/>
              <a:buFontTx/>
              <a:buNone/>
              <a:defRPr sz="1200"/>
            </a:lvl5pPr>
            <a:lvl6pPr>
              <a:buFont typeface="Arial" pitchFamily="34" charset="0"/>
              <a:buChar cha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479261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1410376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116545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with Subtitle and Content">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633082" y="1293094"/>
            <a:ext cx="10915522" cy="4830616"/>
          </a:xfrm>
          <a:prstGeom prst="rect">
            <a:avLst/>
          </a:prstGeom>
        </p:spPr>
        <p:txBody>
          <a:bodyPr/>
          <a:lstStyle>
            <a:lvl1pPr>
              <a:lnSpc>
                <a:spcPct val="90000"/>
              </a:lnSpc>
              <a:spcBef>
                <a:spcPts val="1200"/>
              </a:spcBef>
              <a:spcAft>
                <a:spcPts val="0"/>
              </a:spcAft>
              <a:defRPr/>
            </a:lvl1pPr>
            <a:lvl2pPr marL="539750" indent="-255588">
              <a:lnSpc>
                <a:spcPct val="90000"/>
              </a:lnSpc>
              <a:spcBef>
                <a:spcPts val="600"/>
              </a:spcBef>
              <a:spcAft>
                <a:spcPts val="0"/>
              </a:spcAft>
              <a:defRPr sz="1800"/>
            </a:lvl2pPr>
            <a:lvl3pPr marL="757238" indent="-184150">
              <a:lnSpc>
                <a:spcPct val="90000"/>
              </a:lnSpc>
              <a:spcBef>
                <a:spcPts val="600"/>
              </a:spcBef>
              <a:spcAft>
                <a:spcPts val="0"/>
              </a:spcAft>
              <a:buSzPct val="90000"/>
              <a:buFont typeface="Arial" pitchFamily="34" charset="0"/>
              <a:buChar char="•"/>
              <a:defRPr/>
            </a:lvl3pPr>
            <a:lvl4pPr marL="1033272" indent="0">
              <a:lnSpc>
                <a:spcPct val="90000"/>
              </a:lnSpc>
              <a:spcBef>
                <a:spcPts val="600"/>
              </a:spcBef>
              <a:spcAft>
                <a:spcPts val="0"/>
              </a:spcAft>
              <a:buFontTx/>
              <a:buNone/>
              <a:defRPr/>
            </a:lvl4pPr>
            <a:lvl5pPr marL="1261872" indent="0">
              <a:lnSpc>
                <a:spcPct val="90000"/>
              </a:lnSpc>
              <a:spcBef>
                <a:spcPts val="600"/>
              </a:spcBef>
              <a:spcAft>
                <a:spcPts val="0"/>
              </a:spcAft>
              <a:buSzPct val="85000"/>
              <a:buFontTx/>
              <a:buNone/>
              <a:defRPr sz="1200"/>
            </a:lvl5pPr>
            <a:lvl6pPr>
              <a:buFont typeface="Arial" pitchFamily="34" charset="0"/>
              <a:buChar cha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a:xfrm>
            <a:off x="1253710" y="145148"/>
            <a:ext cx="9681406" cy="464455"/>
          </a:xfrm>
        </p:spPr>
        <p:txBody>
          <a:bodyPr/>
          <a:lstStyle/>
          <a:p>
            <a:r>
              <a:rPr lang="en-US"/>
              <a:t>Click to edit Master title style</a:t>
            </a:r>
            <a:endParaRPr lang="en-US" dirty="0"/>
          </a:p>
        </p:txBody>
      </p:sp>
      <p:sp>
        <p:nvSpPr>
          <p:cNvPr id="9" name="Text Placeholder 8"/>
          <p:cNvSpPr>
            <a:spLocks noGrp="1"/>
          </p:cNvSpPr>
          <p:nvPr>
            <p:ph type="body" sz="quarter" idx="11" hasCustomPrompt="1"/>
          </p:nvPr>
        </p:nvSpPr>
        <p:spPr>
          <a:xfrm>
            <a:off x="1253710" y="593819"/>
            <a:ext cx="9681317" cy="296863"/>
          </a:xfrm>
          <a:prstGeom prst="rect">
            <a:avLst/>
          </a:prstGeom>
        </p:spPr>
        <p:txBody>
          <a:bodyPr/>
          <a:lstStyle>
            <a:lvl1pPr marL="0" indent="0" algn="ctr">
              <a:lnSpc>
                <a:spcPts val="2400"/>
              </a:lnSpc>
              <a:buNone/>
              <a:defRPr sz="2400"/>
            </a:lvl1pPr>
          </a:lstStyle>
          <a:p>
            <a:pPr lvl="0"/>
            <a:r>
              <a:rPr lang="en-US" dirty="0"/>
              <a:t>Click to add Subtitle</a:t>
            </a:r>
          </a:p>
        </p:txBody>
      </p:sp>
    </p:spTree>
    <p:extLst>
      <p:ext uri="{BB962C8B-B14F-4D97-AF65-F5344CB8AC3E}">
        <p14:creationId xmlns:p14="http://schemas.microsoft.com/office/powerpoint/2010/main" val="23059810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633082" y="1680754"/>
            <a:ext cx="10915522" cy="4442955"/>
          </a:xfrm>
          <a:prstGeom prst="rect">
            <a:avLst/>
          </a:prstGeom>
        </p:spPr>
        <p:txBody>
          <a:bodyPr anchor="t" anchorCtr="1"/>
          <a:lstStyle>
            <a:lvl1pPr>
              <a:lnSpc>
                <a:spcPct val="90000"/>
              </a:lnSpc>
              <a:spcBef>
                <a:spcPts val="1500"/>
              </a:spcBef>
              <a:spcAft>
                <a:spcPts val="0"/>
              </a:spcAft>
              <a:defRPr/>
            </a:lvl1pPr>
            <a:lvl2pPr marL="539750" indent="-255588">
              <a:lnSpc>
                <a:spcPct val="90000"/>
              </a:lnSpc>
              <a:spcBef>
                <a:spcPts val="1500"/>
              </a:spcBef>
              <a:spcAft>
                <a:spcPts val="0"/>
              </a:spcAft>
              <a:defRPr sz="1800"/>
            </a:lvl2pPr>
            <a:lvl3pPr marL="757238" indent="-184150">
              <a:lnSpc>
                <a:spcPct val="90000"/>
              </a:lnSpc>
              <a:spcBef>
                <a:spcPts val="1500"/>
              </a:spcBef>
              <a:spcAft>
                <a:spcPts val="0"/>
              </a:spcAft>
              <a:buSzPct val="90000"/>
              <a:buFont typeface="Arial" pitchFamily="34" charset="0"/>
              <a:buChar char="•"/>
              <a:defRPr/>
            </a:lvl3pPr>
            <a:lvl4pPr marL="1033272" indent="0">
              <a:lnSpc>
                <a:spcPct val="90000"/>
              </a:lnSpc>
              <a:spcBef>
                <a:spcPts val="1500"/>
              </a:spcBef>
              <a:spcAft>
                <a:spcPts val="0"/>
              </a:spcAft>
              <a:buFontTx/>
              <a:buNone/>
              <a:defRPr/>
            </a:lvl4pPr>
            <a:lvl5pPr marL="1261872" indent="0">
              <a:lnSpc>
                <a:spcPct val="90000"/>
              </a:lnSpc>
              <a:spcBef>
                <a:spcPts val="1500"/>
              </a:spcBef>
              <a:spcAft>
                <a:spcPts val="0"/>
              </a:spcAft>
              <a:buSzPct val="85000"/>
              <a:buFontTx/>
              <a:buNone/>
              <a:defRPr sz="1200"/>
            </a:lvl5pPr>
            <a:lvl6pPr>
              <a:buFont typeface="Arial" pitchFamily="34" charset="0"/>
              <a:buChar cha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002467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633082" y="1680754"/>
            <a:ext cx="10915522" cy="4442955"/>
          </a:xfrm>
          <a:prstGeom prst="rect">
            <a:avLst/>
          </a:prstGeom>
        </p:spPr>
        <p:txBody>
          <a:bodyPr anchor="t" anchorCtr="1"/>
          <a:lstStyle>
            <a:lvl1pPr>
              <a:lnSpc>
                <a:spcPct val="90000"/>
              </a:lnSpc>
              <a:spcBef>
                <a:spcPts val="1500"/>
              </a:spcBef>
              <a:spcAft>
                <a:spcPts val="0"/>
              </a:spcAft>
              <a:defRPr/>
            </a:lvl1pPr>
            <a:lvl2pPr marL="539750" indent="-255588">
              <a:lnSpc>
                <a:spcPct val="90000"/>
              </a:lnSpc>
              <a:spcBef>
                <a:spcPts val="1500"/>
              </a:spcBef>
              <a:spcAft>
                <a:spcPts val="0"/>
              </a:spcAft>
              <a:defRPr sz="1800"/>
            </a:lvl2pPr>
            <a:lvl3pPr marL="757238" indent="-184150">
              <a:lnSpc>
                <a:spcPct val="90000"/>
              </a:lnSpc>
              <a:spcBef>
                <a:spcPts val="1500"/>
              </a:spcBef>
              <a:spcAft>
                <a:spcPts val="0"/>
              </a:spcAft>
              <a:buSzPct val="90000"/>
              <a:buFont typeface="Arial" pitchFamily="34" charset="0"/>
              <a:buChar char="•"/>
              <a:defRPr/>
            </a:lvl3pPr>
            <a:lvl4pPr marL="1033272" indent="0">
              <a:lnSpc>
                <a:spcPct val="90000"/>
              </a:lnSpc>
              <a:spcBef>
                <a:spcPts val="1500"/>
              </a:spcBef>
              <a:spcAft>
                <a:spcPts val="0"/>
              </a:spcAft>
              <a:buFontTx/>
              <a:buNone/>
              <a:defRPr/>
            </a:lvl4pPr>
            <a:lvl5pPr marL="1261872" indent="0">
              <a:lnSpc>
                <a:spcPct val="90000"/>
              </a:lnSpc>
              <a:spcBef>
                <a:spcPts val="1500"/>
              </a:spcBef>
              <a:spcAft>
                <a:spcPts val="0"/>
              </a:spcAft>
              <a:buSzPct val="85000"/>
              <a:buFontTx/>
              <a:buNone/>
              <a:defRPr sz="1200"/>
            </a:lvl5pPr>
            <a:lvl6pPr>
              <a:buFont typeface="Arial" pitchFamily="34" charset="0"/>
              <a:buChar cha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112648" y="1768104"/>
            <a:ext cx="7958522" cy="3773711"/>
          </a:xfrm>
          <a:prstGeom prst="rect">
            <a:avLst/>
          </a:prstGeom>
          <a:ln w="12700">
            <a:solidFill>
              <a:schemeClr val="tx1"/>
            </a:solidFill>
          </a:ln>
        </p:spPr>
        <p:txBody>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112648" y="5603133"/>
            <a:ext cx="7958522" cy="274320"/>
          </a:xfrm>
          <a:prstGeom prst="rect">
            <a:avLst/>
          </a:prstGeom>
        </p:spPr>
        <p:txBody>
          <a:bodyPr/>
          <a:lstStyle>
            <a:lvl1pPr marL="0" indent="0" algn="ctr">
              <a:lnSpc>
                <a:spcPts val="1400"/>
              </a:lnSpc>
              <a:buNone/>
              <a:defRPr sz="12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Title 7"/>
          <p:cNvSpPr>
            <a:spLocks noGrp="1"/>
          </p:cNvSpPr>
          <p:nvPr>
            <p:ph type="title"/>
          </p:nvPr>
        </p:nvSpPr>
        <p:spPr/>
        <p:txBody>
          <a:bodyPr/>
          <a:lstStyle/>
          <a:p>
            <a:r>
              <a:rPr lang="en-US"/>
              <a:t>Click to edit Master title style</a:t>
            </a:r>
            <a:endParaRPr lang="en-US" dirty="0"/>
          </a:p>
        </p:txBody>
      </p:sp>
      <p:sp>
        <p:nvSpPr>
          <p:cNvPr id="9" name="Text Placeholder 3"/>
          <p:cNvSpPr>
            <a:spLocks noGrp="1"/>
          </p:cNvSpPr>
          <p:nvPr>
            <p:ph type="body" sz="half" idx="10"/>
          </p:nvPr>
        </p:nvSpPr>
        <p:spPr>
          <a:xfrm>
            <a:off x="2112648" y="1312860"/>
            <a:ext cx="7958522" cy="377390"/>
          </a:xfrm>
          <a:prstGeom prst="rect">
            <a:avLst/>
          </a:prstGeom>
        </p:spPr>
        <p:txBody>
          <a:bodyPr anchor="b"/>
          <a:lstStyle>
            <a:lvl1pPr marL="0" indent="0" algn="ctr">
              <a:lnSpc>
                <a:spcPts val="2000"/>
              </a:lnSpc>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202922983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Medi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Media Placeholder 3"/>
          <p:cNvSpPr>
            <a:spLocks noGrp="1"/>
          </p:cNvSpPr>
          <p:nvPr>
            <p:ph type="media" sz="quarter" idx="10"/>
          </p:nvPr>
        </p:nvSpPr>
        <p:spPr>
          <a:xfrm>
            <a:off x="2314841" y="1828800"/>
            <a:ext cx="7581449" cy="3343275"/>
          </a:xfrm>
          <a:prstGeom prst="rect">
            <a:avLst/>
          </a:prstGeom>
          <a:ln w="12700">
            <a:solidFill>
              <a:schemeClr val="tx1"/>
            </a:solidFill>
          </a:ln>
        </p:spPr>
        <p:txBody>
          <a:bodyPr/>
          <a:lstStyle>
            <a:lvl1pPr marL="0" indent="0">
              <a:buFontTx/>
              <a:buNone/>
              <a:defRPr/>
            </a:lvl1pPr>
          </a:lstStyle>
          <a:p>
            <a:r>
              <a:rPr lang="en-US"/>
              <a:t>Click icon to add media</a:t>
            </a:r>
            <a:endParaRPr lang="en-US" dirty="0"/>
          </a:p>
        </p:txBody>
      </p:sp>
      <p:sp>
        <p:nvSpPr>
          <p:cNvPr id="5" name="Text Placeholder 3"/>
          <p:cNvSpPr>
            <a:spLocks noGrp="1"/>
          </p:cNvSpPr>
          <p:nvPr>
            <p:ph type="body" sz="half" idx="2"/>
          </p:nvPr>
        </p:nvSpPr>
        <p:spPr>
          <a:xfrm>
            <a:off x="2315877" y="5229437"/>
            <a:ext cx="7581449" cy="274320"/>
          </a:xfrm>
          <a:prstGeom prst="rect">
            <a:avLst/>
          </a:prstGeom>
        </p:spPr>
        <p:txBody>
          <a:bodyPr/>
          <a:lstStyle>
            <a:lvl1pPr marL="0" indent="0" algn="ctr">
              <a:lnSpc>
                <a:spcPts val="1400"/>
              </a:lnSpc>
              <a:buNone/>
              <a:defRPr sz="12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Text Placeholder 3"/>
          <p:cNvSpPr>
            <a:spLocks noGrp="1"/>
          </p:cNvSpPr>
          <p:nvPr>
            <p:ph type="body" sz="half" idx="11"/>
          </p:nvPr>
        </p:nvSpPr>
        <p:spPr>
          <a:xfrm>
            <a:off x="2315877" y="1368517"/>
            <a:ext cx="7581449" cy="377390"/>
          </a:xfrm>
          <a:prstGeom prst="rect">
            <a:avLst/>
          </a:prstGeom>
        </p:spPr>
        <p:txBody>
          <a:bodyPr anchor="b"/>
          <a:lstStyle>
            <a:lvl1pPr marL="0" indent="0" algn="ctr">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6875385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Chart Placeholder 3"/>
          <p:cNvSpPr>
            <a:spLocks noGrp="1"/>
          </p:cNvSpPr>
          <p:nvPr>
            <p:ph type="chart" sz="quarter" idx="10"/>
          </p:nvPr>
        </p:nvSpPr>
        <p:spPr>
          <a:xfrm>
            <a:off x="1786193" y="1700213"/>
            <a:ext cx="8604125" cy="3943350"/>
          </a:xfrm>
          <a:prstGeom prst="rect">
            <a:avLst/>
          </a:prstGeom>
          <a:ln w="12700">
            <a:solidFill>
              <a:schemeClr val="tx1"/>
            </a:solidFill>
          </a:ln>
        </p:spPr>
        <p:txBody>
          <a:bodyPr/>
          <a:lstStyle>
            <a:lvl1pPr marL="0" indent="0">
              <a:buFontTx/>
              <a:buNone/>
              <a:defRPr/>
            </a:lvl1pPr>
          </a:lstStyle>
          <a:p>
            <a:r>
              <a:rPr lang="en-US"/>
              <a:t>Click icon to add chart</a:t>
            </a:r>
          </a:p>
        </p:txBody>
      </p:sp>
      <p:sp>
        <p:nvSpPr>
          <p:cNvPr id="5" name="Text Placeholder 3"/>
          <p:cNvSpPr>
            <a:spLocks noGrp="1"/>
          </p:cNvSpPr>
          <p:nvPr>
            <p:ph type="body" sz="half" idx="2"/>
          </p:nvPr>
        </p:nvSpPr>
        <p:spPr>
          <a:xfrm>
            <a:off x="1791758" y="5706497"/>
            <a:ext cx="8605310" cy="274320"/>
          </a:xfrm>
          <a:prstGeom prst="rect">
            <a:avLst/>
          </a:prstGeom>
        </p:spPr>
        <p:txBody>
          <a:bodyPr/>
          <a:lstStyle>
            <a:lvl1pPr marL="0" indent="0" algn="ctr">
              <a:lnSpc>
                <a:spcPts val="1400"/>
              </a:lnSpc>
              <a:buNone/>
              <a:defRPr sz="12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Text Placeholder 3"/>
          <p:cNvSpPr>
            <a:spLocks noGrp="1"/>
          </p:cNvSpPr>
          <p:nvPr>
            <p:ph type="body" sz="half" idx="11"/>
          </p:nvPr>
        </p:nvSpPr>
        <p:spPr>
          <a:xfrm>
            <a:off x="1791758" y="1249252"/>
            <a:ext cx="8605310" cy="377390"/>
          </a:xfrm>
          <a:prstGeom prst="rect">
            <a:avLst/>
          </a:prstGeom>
        </p:spPr>
        <p:txBody>
          <a:bodyPr anchor="b"/>
          <a:lstStyle>
            <a:lvl1pPr marL="0" indent="0" algn="ctr">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19882984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Rectangle 7"/>
          <p:cNvSpPr>
            <a:spLocks noGrp="1" noChangeArrowheads="1"/>
          </p:cNvSpPr>
          <p:nvPr>
            <p:ph type="subTitle" idx="1"/>
          </p:nvPr>
        </p:nvSpPr>
        <p:spPr>
          <a:xfrm>
            <a:off x="1108076" y="3011559"/>
            <a:ext cx="9972674" cy="1792224"/>
          </a:xfrm>
          <a:prstGeom prst="rect">
            <a:avLst/>
          </a:prstGeom>
        </p:spPr>
        <p:txBody>
          <a:bodyPr lIns="91440" tIns="45720" rIns="91440" bIns="45720" anchor="ctr"/>
          <a:lstStyle>
            <a:lvl1pPr marL="0" indent="0" algn="ctr">
              <a:lnSpc>
                <a:spcPct val="100000"/>
              </a:lnSpc>
              <a:spcBef>
                <a:spcPts val="0"/>
              </a:spcBef>
              <a:spcAft>
                <a:spcPts val="2400"/>
              </a:spcAft>
              <a:buFont typeface="Arial" charset="0"/>
              <a:buNone/>
              <a:defRPr sz="2200">
                <a:solidFill>
                  <a:sysClr val="windowText" lastClr="000000"/>
                </a:solidFill>
              </a:defRPr>
            </a:lvl1pPr>
          </a:lstStyle>
          <a:p>
            <a:r>
              <a:rPr lang="en-US"/>
              <a:t>Click to edit Master subtitle style</a:t>
            </a:r>
            <a:endParaRPr lang="en-US" dirty="0"/>
          </a:p>
        </p:txBody>
      </p:sp>
      <p:sp>
        <p:nvSpPr>
          <p:cNvPr id="6" name="Title Placeholder 1"/>
          <p:cNvSpPr>
            <a:spLocks noGrp="1"/>
          </p:cNvSpPr>
          <p:nvPr>
            <p:ph type="ctrTitle"/>
          </p:nvPr>
        </p:nvSpPr>
        <p:spPr>
          <a:xfrm>
            <a:off x="1108076" y="1385454"/>
            <a:ext cx="9972674" cy="1294671"/>
          </a:xfrm>
        </p:spPr>
        <p:txBody>
          <a:bodyPr anchor="b" anchorCtr="0"/>
          <a:lstStyle>
            <a:lvl1pPr algn="ctr">
              <a:lnSpc>
                <a:spcPct val="100000"/>
              </a:lnSpc>
              <a:spcBef>
                <a:spcPts val="0"/>
              </a:spcBef>
              <a:spcAft>
                <a:spcPts val="600"/>
              </a:spcAft>
              <a:defRPr sz="3600" smtClean="0"/>
            </a:lvl1pPr>
          </a:lstStyle>
          <a:p>
            <a:r>
              <a:rPr lang="en-US"/>
              <a:t>Click to edit Master title style</a:t>
            </a:r>
            <a:endParaRPr dirty="0"/>
          </a:p>
        </p:txBody>
      </p:sp>
      <p:cxnSp>
        <p:nvCxnSpPr>
          <p:cNvPr id="12" name="Straight Connector 12"/>
          <p:cNvCxnSpPr>
            <a:cxnSpLocks noChangeShapeType="1"/>
          </p:cNvCxnSpPr>
          <p:nvPr userDrawn="1"/>
        </p:nvCxnSpPr>
        <p:spPr bwMode="auto">
          <a:xfrm>
            <a:off x="0" y="950913"/>
            <a:ext cx="12188825" cy="0"/>
          </a:xfrm>
          <a:prstGeom prst="line">
            <a:avLst/>
          </a:prstGeom>
          <a:noFill/>
          <a:ln w="22225" algn="ctr">
            <a:solidFill>
              <a:schemeClr val="accent4"/>
            </a:solidFill>
            <a:round/>
            <a:headEnd type="none" w="sm" len="sm"/>
            <a:tailEnd type="none" w="sm" len="sm"/>
          </a:ln>
        </p:spPr>
      </p:cxnSp>
      <p:cxnSp>
        <p:nvCxnSpPr>
          <p:cNvPr id="13" name="Straight Connector 12"/>
          <p:cNvCxnSpPr>
            <a:cxnSpLocks noChangeShapeType="1"/>
          </p:cNvCxnSpPr>
          <p:nvPr userDrawn="1"/>
        </p:nvCxnSpPr>
        <p:spPr bwMode="auto">
          <a:xfrm>
            <a:off x="0" y="6354186"/>
            <a:ext cx="12188825" cy="0"/>
          </a:xfrm>
          <a:prstGeom prst="line">
            <a:avLst/>
          </a:prstGeom>
          <a:noFill/>
          <a:ln w="22225" algn="ctr">
            <a:solidFill>
              <a:schemeClr val="accent4"/>
            </a:solidFill>
            <a:round/>
            <a:headEnd type="none" w="sm" len="sm"/>
            <a:tailEnd type="none" w="sm" len="sm"/>
          </a:ln>
        </p:spPr>
      </p:cxnSp>
    </p:spTree>
    <p:extLst>
      <p:ext uri="{BB962C8B-B14F-4D97-AF65-F5344CB8AC3E}">
        <p14:creationId xmlns:p14="http://schemas.microsoft.com/office/powerpoint/2010/main" val="2769805466"/>
      </p:ext>
    </p:extLst>
  </p:cSld>
  <p:clrMapOvr>
    <a:masterClrMapping/>
  </p:clrMapOvr>
  <p:extLst>
    <p:ext uri="{DCECCB84-F9BA-43D5-87BE-67443E8EF086}">
      <p15:sldGuideLst xmlns:p15="http://schemas.microsoft.com/office/powerpoint/2012/main">
        <p15:guide id="1" pos="3839">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633082" y="1293094"/>
            <a:ext cx="10915522" cy="4830616"/>
          </a:xfrm>
          <a:prstGeom prst="rect">
            <a:avLst/>
          </a:prstGeom>
        </p:spPr>
        <p:txBody>
          <a:bodyPr/>
          <a:lstStyle>
            <a:lvl1pPr>
              <a:lnSpc>
                <a:spcPct val="90000"/>
              </a:lnSpc>
              <a:spcBef>
                <a:spcPts val="1200"/>
              </a:spcBef>
              <a:spcAft>
                <a:spcPts val="0"/>
              </a:spcAft>
              <a:defRPr/>
            </a:lvl1pPr>
            <a:lvl2pPr marL="539750" indent="-255588">
              <a:lnSpc>
                <a:spcPct val="90000"/>
              </a:lnSpc>
              <a:spcBef>
                <a:spcPts val="600"/>
              </a:spcBef>
              <a:spcAft>
                <a:spcPts val="0"/>
              </a:spcAft>
              <a:defRPr sz="1800"/>
            </a:lvl2pPr>
            <a:lvl3pPr marL="757238" indent="-184150">
              <a:lnSpc>
                <a:spcPct val="90000"/>
              </a:lnSpc>
              <a:spcBef>
                <a:spcPts val="600"/>
              </a:spcBef>
              <a:spcAft>
                <a:spcPts val="0"/>
              </a:spcAft>
              <a:buSzPct val="90000"/>
              <a:buFont typeface="Arial" pitchFamily="34" charset="0"/>
              <a:buChar char="•"/>
              <a:defRPr/>
            </a:lvl3pPr>
            <a:lvl4pPr marL="1033272" indent="0">
              <a:lnSpc>
                <a:spcPct val="90000"/>
              </a:lnSpc>
              <a:spcBef>
                <a:spcPts val="600"/>
              </a:spcBef>
              <a:spcAft>
                <a:spcPts val="0"/>
              </a:spcAft>
              <a:buFontTx/>
              <a:buNone/>
              <a:defRPr/>
            </a:lvl4pPr>
            <a:lvl5pPr marL="1261872" indent="0">
              <a:lnSpc>
                <a:spcPct val="90000"/>
              </a:lnSpc>
              <a:spcBef>
                <a:spcPts val="600"/>
              </a:spcBef>
              <a:spcAft>
                <a:spcPts val="0"/>
              </a:spcAft>
              <a:buSzPct val="85000"/>
              <a:buFontTx/>
              <a:buNone/>
              <a:defRPr sz="1200"/>
            </a:lvl5pPr>
            <a:lvl6pPr>
              <a:buFont typeface="Arial" pitchFamily="34" charset="0"/>
              <a:buChar cha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08328700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633083" y="1293094"/>
            <a:ext cx="5317368" cy="4830616"/>
          </a:xfrm>
          <a:prstGeom prst="rect">
            <a:avLst/>
          </a:prstGeom>
        </p:spPr>
        <p:txBody>
          <a:bodyPr/>
          <a:lstStyle>
            <a:lvl1pPr>
              <a:lnSpc>
                <a:spcPct val="90000"/>
              </a:lnSpc>
              <a:spcBef>
                <a:spcPts val="1200"/>
              </a:spcBef>
              <a:spcAft>
                <a:spcPts val="0"/>
              </a:spcAft>
              <a:defRPr/>
            </a:lvl1pPr>
            <a:lvl2pPr marL="539750" indent="-255588">
              <a:lnSpc>
                <a:spcPct val="90000"/>
              </a:lnSpc>
              <a:spcBef>
                <a:spcPts val="600"/>
              </a:spcBef>
              <a:spcAft>
                <a:spcPts val="0"/>
              </a:spcAft>
              <a:defRPr sz="1800"/>
            </a:lvl2pPr>
            <a:lvl3pPr marL="757238" indent="-184150">
              <a:lnSpc>
                <a:spcPct val="90000"/>
              </a:lnSpc>
              <a:spcBef>
                <a:spcPts val="600"/>
              </a:spcBef>
              <a:spcAft>
                <a:spcPts val="0"/>
              </a:spcAft>
              <a:buSzPct val="90000"/>
              <a:buFont typeface="Arial" pitchFamily="34" charset="0"/>
              <a:buChar char="•"/>
              <a:defRPr/>
            </a:lvl3pPr>
            <a:lvl4pPr marL="1033272" indent="0">
              <a:lnSpc>
                <a:spcPct val="90000"/>
              </a:lnSpc>
              <a:spcBef>
                <a:spcPts val="600"/>
              </a:spcBef>
              <a:spcAft>
                <a:spcPts val="0"/>
              </a:spcAft>
              <a:buFontTx/>
              <a:buNone/>
              <a:defRPr/>
            </a:lvl4pPr>
            <a:lvl5pPr marL="1261872" indent="0">
              <a:lnSpc>
                <a:spcPct val="90000"/>
              </a:lnSpc>
              <a:spcBef>
                <a:spcPts val="600"/>
              </a:spcBef>
              <a:spcAft>
                <a:spcPts val="0"/>
              </a:spcAft>
              <a:buSzPct val="85000"/>
              <a:buFontTx/>
              <a:buNone/>
              <a:defRPr sz="1200"/>
            </a:lvl5pPr>
            <a:lvl6pPr>
              <a:buFont typeface="Arial" pitchFamily="34" charset="0"/>
              <a:buChar cha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p:txBody>
          <a:bodyPr/>
          <a:lstStyle/>
          <a:p>
            <a:r>
              <a:rPr lang="en-US"/>
              <a:t>Click to edit Master title style</a:t>
            </a:r>
            <a:endParaRPr lang="en-US" dirty="0"/>
          </a:p>
        </p:txBody>
      </p:sp>
      <p:sp>
        <p:nvSpPr>
          <p:cNvPr id="6" name="Content Placeholder 7"/>
          <p:cNvSpPr>
            <a:spLocks noGrp="1"/>
          </p:cNvSpPr>
          <p:nvPr>
            <p:ph sz="quarter" idx="11"/>
          </p:nvPr>
        </p:nvSpPr>
        <p:spPr>
          <a:xfrm>
            <a:off x="6218828" y="1293094"/>
            <a:ext cx="5317368" cy="4830616"/>
          </a:xfrm>
          <a:prstGeom prst="rect">
            <a:avLst/>
          </a:prstGeom>
        </p:spPr>
        <p:txBody>
          <a:bodyPr/>
          <a:lstStyle>
            <a:lvl1pPr>
              <a:lnSpc>
                <a:spcPct val="90000"/>
              </a:lnSpc>
              <a:spcBef>
                <a:spcPts val="1200"/>
              </a:spcBef>
              <a:spcAft>
                <a:spcPts val="0"/>
              </a:spcAft>
              <a:defRPr/>
            </a:lvl1pPr>
            <a:lvl2pPr marL="539750" indent="-255588">
              <a:lnSpc>
                <a:spcPct val="90000"/>
              </a:lnSpc>
              <a:spcBef>
                <a:spcPts val="600"/>
              </a:spcBef>
              <a:spcAft>
                <a:spcPts val="0"/>
              </a:spcAft>
              <a:defRPr sz="1800"/>
            </a:lvl2pPr>
            <a:lvl3pPr marL="757238" indent="-184150">
              <a:lnSpc>
                <a:spcPct val="90000"/>
              </a:lnSpc>
              <a:spcBef>
                <a:spcPts val="600"/>
              </a:spcBef>
              <a:spcAft>
                <a:spcPts val="0"/>
              </a:spcAft>
              <a:buSzPct val="90000"/>
              <a:buFont typeface="Arial" pitchFamily="34" charset="0"/>
              <a:buChar char="•"/>
              <a:defRPr/>
            </a:lvl3pPr>
            <a:lvl4pPr marL="1033272" indent="1588">
              <a:lnSpc>
                <a:spcPct val="90000"/>
              </a:lnSpc>
              <a:spcBef>
                <a:spcPts val="600"/>
              </a:spcBef>
              <a:spcAft>
                <a:spcPts val="0"/>
              </a:spcAft>
              <a:buFontTx/>
              <a:buNone/>
              <a:defRPr/>
            </a:lvl4pPr>
            <a:lvl5pPr marL="1261872" indent="0">
              <a:lnSpc>
                <a:spcPct val="90000"/>
              </a:lnSpc>
              <a:spcBef>
                <a:spcPts val="600"/>
              </a:spcBef>
              <a:spcAft>
                <a:spcPts val="0"/>
              </a:spcAft>
              <a:buSzPct val="85000"/>
              <a:buFontTx/>
              <a:buNone/>
              <a:defRPr sz="1200"/>
            </a:lvl5pPr>
            <a:lvl6pPr>
              <a:buFont typeface="Arial" pitchFamily="34" charset="0"/>
              <a:buChar cha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160108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8141414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14335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with Subtitle and Content">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633082" y="1293094"/>
            <a:ext cx="10915522" cy="4830616"/>
          </a:xfrm>
          <a:prstGeom prst="rect">
            <a:avLst/>
          </a:prstGeom>
        </p:spPr>
        <p:txBody>
          <a:bodyPr/>
          <a:lstStyle>
            <a:lvl1pPr>
              <a:lnSpc>
                <a:spcPct val="90000"/>
              </a:lnSpc>
              <a:spcBef>
                <a:spcPts val="1200"/>
              </a:spcBef>
              <a:spcAft>
                <a:spcPts val="0"/>
              </a:spcAft>
              <a:defRPr/>
            </a:lvl1pPr>
            <a:lvl2pPr marL="539750" indent="-255588">
              <a:lnSpc>
                <a:spcPct val="90000"/>
              </a:lnSpc>
              <a:spcBef>
                <a:spcPts val="600"/>
              </a:spcBef>
              <a:spcAft>
                <a:spcPts val="0"/>
              </a:spcAft>
              <a:defRPr sz="1800"/>
            </a:lvl2pPr>
            <a:lvl3pPr marL="757238" indent="-184150">
              <a:lnSpc>
                <a:spcPct val="90000"/>
              </a:lnSpc>
              <a:spcBef>
                <a:spcPts val="600"/>
              </a:spcBef>
              <a:spcAft>
                <a:spcPts val="0"/>
              </a:spcAft>
              <a:buSzPct val="90000"/>
              <a:buFont typeface="Arial" pitchFamily="34" charset="0"/>
              <a:buChar char="•"/>
              <a:defRPr/>
            </a:lvl3pPr>
            <a:lvl4pPr marL="1033272" indent="0">
              <a:lnSpc>
                <a:spcPct val="90000"/>
              </a:lnSpc>
              <a:spcBef>
                <a:spcPts val="600"/>
              </a:spcBef>
              <a:spcAft>
                <a:spcPts val="0"/>
              </a:spcAft>
              <a:buFontTx/>
              <a:buNone/>
              <a:defRPr/>
            </a:lvl4pPr>
            <a:lvl5pPr marL="1261872" indent="0">
              <a:lnSpc>
                <a:spcPct val="90000"/>
              </a:lnSpc>
              <a:spcBef>
                <a:spcPts val="600"/>
              </a:spcBef>
              <a:spcAft>
                <a:spcPts val="0"/>
              </a:spcAft>
              <a:buSzPct val="85000"/>
              <a:buFontTx/>
              <a:buNone/>
              <a:defRPr sz="1200"/>
            </a:lvl5pPr>
            <a:lvl6pPr>
              <a:buFont typeface="Arial" pitchFamily="34" charset="0"/>
              <a:buChar cha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a:xfrm>
            <a:off x="1253710" y="145148"/>
            <a:ext cx="9681406" cy="464455"/>
          </a:xfrm>
        </p:spPr>
        <p:txBody>
          <a:bodyPr/>
          <a:lstStyle/>
          <a:p>
            <a:r>
              <a:rPr lang="en-US"/>
              <a:t>Click to edit Master title style</a:t>
            </a:r>
            <a:endParaRPr lang="en-US" dirty="0"/>
          </a:p>
        </p:txBody>
      </p:sp>
      <p:sp>
        <p:nvSpPr>
          <p:cNvPr id="9" name="Text Placeholder 8"/>
          <p:cNvSpPr>
            <a:spLocks noGrp="1"/>
          </p:cNvSpPr>
          <p:nvPr>
            <p:ph type="body" sz="quarter" idx="11" hasCustomPrompt="1"/>
          </p:nvPr>
        </p:nvSpPr>
        <p:spPr>
          <a:xfrm>
            <a:off x="1253710" y="593819"/>
            <a:ext cx="9681317" cy="296863"/>
          </a:xfrm>
          <a:prstGeom prst="rect">
            <a:avLst/>
          </a:prstGeom>
        </p:spPr>
        <p:txBody>
          <a:bodyPr/>
          <a:lstStyle>
            <a:lvl1pPr marL="0" indent="0" algn="ctr">
              <a:lnSpc>
                <a:spcPts val="2400"/>
              </a:lnSpc>
              <a:buNone/>
              <a:defRPr sz="2400"/>
            </a:lvl1pPr>
          </a:lstStyle>
          <a:p>
            <a:pPr lvl="0"/>
            <a:r>
              <a:rPr lang="en-US" dirty="0"/>
              <a:t>Click to add Subtitle</a:t>
            </a:r>
          </a:p>
        </p:txBody>
      </p:sp>
    </p:spTree>
    <p:extLst>
      <p:ext uri="{BB962C8B-B14F-4D97-AF65-F5344CB8AC3E}">
        <p14:creationId xmlns:p14="http://schemas.microsoft.com/office/powerpoint/2010/main" val="42872335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633082" y="1680754"/>
            <a:ext cx="10915522" cy="4442955"/>
          </a:xfrm>
          <a:prstGeom prst="rect">
            <a:avLst/>
          </a:prstGeom>
        </p:spPr>
        <p:txBody>
          <a:bodyPr anchor="t" anchorCtr="1"/>
          <a:lstStyle>
            <a:lvl1pPr>
              <a:lnSpc>
                <a:spcPct val="90000"/>
              </a:lnSpc>
              <a:spcBef>
                <a:spcPts val="1500"/>
              </a:spcBef>
              <a:spcAft>
                <a:spcPts val="0"/>
              </a:spcAft>
              <a:defRPr/>
            </a:lvl1pPr>
            <a:lvl2pPr marL="539750" indent="-255588">
              <a:lnSpc>
                <a:spcPct val="90000"/>
              </a:lnSpc>
              <a:spcBef>
                <a:spcPts val="1500"/>
              </a:spcBef>
              <a:spcAft>
                <a:spcPts val="0"/>
              </a:spcAft>
              <a:defRPr sz="1800"/>
            </a:lvl2pPr>
            <a:lvl3pPr marL="757238" indent="-184150">
              <a:lnSpc>
                <a:spcPct val="90000"/>
              </a:lnSpc>
              <a:spcBef>
                <a:spcPts val="1500"/>
              </a:spcBef>
              <a:spcAft>
                <a:spcPts val="0"/>
              </a:spcAft>
              <a:buSzPct val="90000"/>
              <a:buFont typeface="Arial" pitchFamily="34" charset="0"/>
              <a:buChar char="•"/>
              <a:defRPr/>
            </a:lvl3pPr>
            <a:lvl4pPr marL="1033272" indent="0">
              <a:lnSpc>
                <a:spcPct val="90000"/>
              </a:lnSpc>
              <a:spcBef>
                <a:spcPts val="1500"/>
              </a:spcBef>
              <a:spcAft>
                <a:spcPts val="0"/>
              </a:spcAft>
              <a:buFontTx/>
              <a:buNone/>
              <a:defRPr/>
            </a:lvl4pPr>
            <a:lvl5pPr marL="1261872" indent="0">
              <a:lnSpc>
                <a:spcPct val="90000"/>
              </a:lnSpc>
              <a:spcBef>
                <a:spcPts val="1500"/>
              </a:spcBef>
              <a:spcAft>
                <a:spcPts val="0"/>
              </a:spcAft>
              <a:buSzPct val="85000"/>
              <a:buFontTx/>
              <a:buNone/>
              <a:defRPr sz="1200"/>
            </a:lvl5pPr>
            <a:lvl6pPr>
              <a:buFont typeface="Arial" pitchFamily="34" charset="0"/>
              <a:buChar cha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401041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112648" y="1768104"/>
            <a:ext cx="7958522" cy="3773711"/>
          </a:xfrm>
          <a:prstGeom prst="rect">
            <a:avLst/>
          </a:prstGeom>
          <a:ln w="12700">
            <a:solidFill>
              <a:schemeClr val="tx1"/>
            </a:solidFill>
          </a:ln>
        </p:spPr>
        <p:txBody>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112648" y="5603133"/>
            <a:ext cx="7958522" cy="274320"/>
          </a:xfrm>
          <a:prstGeom prst="rect">
            <a:avLst/>
          </a:prstGeom>
        </p:spPr>
        <p:txBody>
          <a:bodyPr/>
          <a:lstStyle>
            <a:lvl1pPr marL="0" indent="0" algn="ctr">
              <a:lnSpc>
                <a:spcPts val="1400"/>
              </a:lnSpc>
              <a:buNone/>
              <a:defRPr sz="12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Title 7"/>
          <p:cNvSpPr>
            <a:spLocks noGrp="1"/>
          </p:cNvSpPr>
          <p:nvPr>
            <p:ph type="title"/>
          </p:nvPr>
        </p:nvSpPr>
        <p:spPr/>
        <p:txBody>
          <a:bodyPr/>
          <a:lstStyle/>
          <a:p>
            <a:r>
              <a:rPr lang="en-US"/>
              <a:t>Click to edit Master title style</a:t>
            </a:r>
            <a:endParaRPr lang="en-US" dirty="0"/>
          </a:p>
        </p:txBody>
      </p:sp>
      <p:sp>
        <p:nvSpPr>
          <p:cNvPr id="9" name="Text Placeholder 3"/>
          <p:cNvSpPr>
            <a:spLocks noGrp="1"/>
          </p:cNvSpPr>
          <p:nvPr>
            <p:ph type="body" sz="half" idx="10"/>
          </p:nvPr>
        </p:nvSpPr>
        <p:spPr>
          <a:xfrm>
            <a:off x="2112648" y="1312860"/>
            <a:ext cx="7958522" cy="377390"/>
          </a:xfrm>
          <a:prstGeom prst="rect">
            <a:avLst/>
          </a:prstGeom>
        </p:spPr>
        <p:txBody>
          <a:bodyPr anchor="b"/>
          <a:lstStyle>
            <a:lvl1pPr marL="0" indent="0" algn="ctr">
              <a:lnSpc>
                <a:spcPts val="2000"/>
              </a:lnSpc>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112648" y="1768104"/>
            <a:ext cx="7958522" cy="3773711"/>
          </a:xfrm>
          <a:prstGeom prst="rect">
            <a:avLst/>
          </a:prstGeom>
          <a:ln w="12700">
            <a:solidFill>
              <a:schemeClr val="tx1"/>
            </a:solidFill>
          </a:ln>
        </p:spPr>
        <p:txBody>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112648" y="5603133"/>
            <a:ext cx="7958522" cy="274320"/>
          </a:xfrm>
          <a:prstGeom prst="rect">
            <a:avLst/>
          </a:prstGeom>
        </p:spPr>
        <p:txBody>
          <a:bodyPr/>
          <a:lstStyle>
            <a:lvl1pPr marL="0" indent="0" algn="ctr">
              <a:lnSpc>
                <a:spcPts val="1400"/>
              </a:lnSpc>
              <a:buNone/>
              <a:defRPr sz="12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Title 7"/>
          <p:cNvSpPr>
            <a:spLocks noGrp="1"/>
          </p:cNvSpPr>
          <p:nvPr>
            <p:ph type="title"/>
          </p:nvPr>
        </p:nvSpPr>
        <p:spPr/>
        <p:txBody>
          <a:bodyPr/>
          <a:lstStyle/>
          <a:p>
            <a:r>
              <a:rPr lang="en-US"/>
              <a:t>Click to edit Master title style</a:t>
            </a:r>
            <a:endParaRPr lang="en-US" dirty="0"/>
          </a:p>
        </p:txBody>
      </p:sp>
      <p:sp>
        <p:nvSpPr>
          <p:cNvPr id="9" name="Text Placeholder 3"/>
          <p:cNvSpPr>
            <a:spLocks noGrp="1"/>
          </p:cNvSpPr>
          <p:nvPr>
            <p:ph type="body" sz="half" idx="10"/>
          </p:nvPr>
        </p:nvSpPr>
        <p:spPr>
          <a:xfrm>
            <a:off x="2112648" y="1312860"/>
            <a:ext cx="7958522" cy="377390"/>
          </a:xfrm>
          <a:prstGeom prst="rect">
            <a:avLst/>
          </a:prstGeom>
        </p:spPr>
        <p:txBody>
          <a:bodyPr anchor="b"/>
          <a:lstStyle>
            <a:lvl1pPr marL="0" indent="0" algn="ctr">
              <a:lnSpc>
                <a:spcPts val="2000"/>
              </a:lnSpc>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5476389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Medi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Media Placeholder 3"/>
          <p:cNvSpPr>
            <a:spLocks noGrp="1"/>
          </p:cNvSpPr>
          <p:nvPr>
            <p:ph type="media" sz="quarter" idx="10"/>
          </p:nvPr>
        </p:nvSpPr>
        <p:spPr>
          <a:xfrm>
            <a:off x="2314841" y="1828800"/>
            <a:ext cx="7581449" cy="3343275"/>
          </a:xfrm>
          <a:prstGeom prst="rect">
            <a:avLst/>
          </a:prstGeom>
          <a:ln w="12700">
            <a:solidFill>
              <a:schemeClr val="tx1"/>
            </a:solidFill>
          </a:ln>
        </p:spPr>
        <p:txBody>
          <a:bodyPr/>
          <a:lstStyle>
            <a:lvl1pPr marL="0" indent="0">
              <a:buFontTx/>
              <a:buNone/>
              <a:defRPr/>
            </a:lvl1pPr>
          </a:lstStyle>
          <a:p>
            <a:r>
              <a:rPr lang="en-US"/>
              <a:t>Click icon to add media</a:t>
            </a:r>
            <a:endParaRPr lang="en-US" dirty="0"/>
          </a:p>
        </p:txBody>
      </p:sp>
      <p:sp>
        <p:nvSpPr>
          <p:cNvPr id="5" name="Text Placeholder 3"/>
          <p:cNvSpPr>
            <a:spLocks noGrp="1"/>
          </p:cNvSpPr>
          <p:nvPr>
            <p:ph type="body" sz="half" idx="2"/>
          </p:nvPr>
        </p:nvSpPr>
        <p:spPr>
          <a:xfrm>
            <a:off x="2315877" y="5229437"/>
            <a:ext cx="7581449" cy="274320"/>
          </a:xfrm>
          <a:prstGeom prst="rect">
            <a:avLst/>
          </a:prstGeom>
        </p:spPr>
        <p:txBody>
          <a:bodyPr/>
          <a:lstStyle>
            <a:lvl1pPr marL="0" indent="0" algn="ctr">
              <a:lnSpc>
                <a:spcPts val="1400"/>
              </a:lnSpc>
              <a:buNone/>
              <a:defRPr sz="12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Text Placeholder 3"/>
          <p:cNvSpPr>
            <a:spLocks noGrp="1"/>
          </p:cNvSpPr>
          <p:nvPr>
            <p:ph type="body" sz="half" idx="11"/>
          </p:nvPr>
        </p:nvSpPr>
        <p:spPr>
          <a:xfrm>
            <a:off x="2315877" y="1368517"/>
            <a:ext cx="7581449" cy="377390"/>
          </a:xfrm>
          <a:prstGeom prst="rect">
            <a:avLst/>
          </a:prstGeom>
        </p:spPr>
        <p:txBody>
          <a:bodyPr anchor="b"/>
          <a:lstStyle>
            <a:lvl1pPr marL="0" indent="0" algn="ctr">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31578500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Chart Placeholder 3"/>
          <p:cNvSpPr>
            <a:spLocks noGrp="1"/>
          </p:cNvSpPr>
          <p:nvPr>
            <p:ph type="chart" sz="quarter" idx="10"/>
          </p:nvPr>
        </p:nvSpPr>
        <p:spPr>
          <a:xfrm>
            <a:off x="1786193" y="1700213"/>
            <a:ext cx="8604125" cy="3943350"/>
          </a:xfrm>
          <a:prstGeom prst="rect">
            <a:avLst/>
          </a:prstGeom>
          <a:ln w="12700">
            <a:solidFill>
              <a:schemeClr val="tx1"/>
            </a:solidFill>
          </a:ln>
        </p:spPr>
        <p:txBody>
          <a:bodyPr/>
          <a:lstStyle>
            <a:lvl1pPr marL="0" indent="0">
              <a:buFontTx/>
              <a:buNone/>
              <a:defRPr/>
            </a:lvl1pPr>
          </a:lstStyle>
          <a:p>
            <a:r>
              <a:rPr lang="en-US"/>
              <a:t>Click icon to add chart</a:t>
            </a:r>
          </a:p>
        </p:txBody>
      </p:sp>
      <p:sp>
        <p:nvSpPr>
          <p:cNvPr id="5" name="Text Placeholder 3"/>
          <p:cNvSpPr>
            <a:spLocks noGrp="1"/>
          </p:cNvSpPr>
          <p:nvPr>
            <p:ph type="body" sz="half" idx="2"/>
          </p:nvPr>
        </p:nvSpPr>
        <p:spPr>
          <a:xfrm>
            <a:off x="1791758" y="5706497"/>
            <a:ext cx="8605310" cy="274320"/>
          </a:xfrm>
          <a:prstGeom prst="rect">
            <a:avLst/>
          </a:prstGeom>
        </p:spPr>
        <p:txBody>
          <a:bodyPr/>
          <a:lstStyle>
            <a:lvl1pPr marL="0" indent="0" algn="ctr">
              <a:lnSpc>
                <a:spcPts val="1400"/>
              </a:lnSpc>
              <a:buNone/>
              <a:defRPr sz="12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Text Placeholder 3"/>
          <p:cNvSpPr>
            <a:spLocks noGrp="1"/>
          </p:cNvSpPr>
          <p:nvPr>
            <p:ph type="body" sz="half" idx="11"/>
          </p:nvPr>
        </p:nvSpPr>
        <p:spPr>
          <a:xfrm>
            <a:off x="1791758" y="1249252"/>
            <a:ext cx="8605310" cy="377390"/>
          </a:xfrm>
          <a:prstGeom prst="rect">
            <a:avLst/>
          </a:prstGeom>
        </p:spPr>
        <p:txBody>
          <a:bodyPr anchor="b"/>
          <a:lstStyle>
            <a:lvl1pPr marL="0" indent="0" algn="ctr">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70619604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Rectangle 7"/>
          <p:cNvSpPr>
            <a:spLocks noGrp="1" noChangeArrowheads="1"/>
          </p:cNvSpPr>
          <p:nvPr>
            <p:ph type="subTitle" idx="1"/>
          </p:nvPr>
        </p:nvSpPr>
        <p:spPr>
          <a:xfrm>
            <a:off x="1108076" y="3011559"/>
            <a:ext cx="9972674" cy="1792224"/>
          </a:xfrm>
          <a:prstGeom prst="rect">
            <a:avLst/>
          </a:prstGeom>
        </p:spPr>
        <p:txBody>
          <a:bodyPr lIns="91440" tIns="45720" rIns="91440" bIns="45720" anchor="ctr"/>
          <a:lstStyle>
            <a:lvl1pPr marL="0" indent="0" algn="ctr">
              <a:lnSpc>
                <a:spcPct val="100000"/>
              </a:lnSpc>
              <a:spcBef>
                <a:spcPts val="0"/>
              </a:spcBef>
              <a:spcAft>
                <a:spcPts val="2400"/>
              </a:spcAft>
              <a:buFont typeface="Arial" charset="0"/>
              <a:buNone/>
              <a:defRPr sz="2200">
                <a:solidFill>
                  <a:sysClr val="windowText" lastClr="000000"/>
                </a:solidFill>
              </a:defRPr>
            </a:lvl1pPr>
          </a:lstStyle>
          <a:p>
            <a:r>
              <a:rPr lang="en-US"/>
              <a:t>Click to edit Master subtitle style</a:t>
            </a:r>
            <a:endParaRPr lang="en-US" dirty="0"/>
          </a:p>
        </p:txBody>
      </p:sp>
      <p:sp>
        <p:nvSpPr>
          <p:cNvPr id="6" name="Title Placeholder 1"/>
          <p:cNvSpPr>
            <a:spLocks noGrp="1"/>
          </p:cNvSpPr>
          <p:nvPr>
            <p:ph type="ctrTitle"/>
          </p:nvPr>
        </p:nvSpPr>
        <p:spPr>
          <a:xfrm>
            <a:off x="1108076" y="1385454"/>
            <a:ext cx="9972674" cy="1294671"/>
          </a:xfrm>
        </p:spPr>
        <p:txBody>
          <a:bodyPr anchor="b" anchorCtr="0"/>
          <a:lstStyle>
            <a:lvl1pPr algn="ctr">
              <a:lnSpc>
                <a:spcPct val="100000"/>
              </a:lnSpc>
              <a:spcBef>
                <a:spcPts val="0"/>
              </a:spcBef>
              <a:spcAft>
                <a:spcPts val="600"/>
              </a:spcAft>
              <a:defRPr sz="3600" smtClean="0"/>
            </a:lvl1pPr>
          </a:lstStyle>
          <a:p>
            <a:r>
              <a:rPr lang="en-US"/>
              <a:t>Click to edit Master title style</a:t>
            </a:r>
            <a:endParaRPr dirty="0"/>
          </a:p>
        </p:txBody>
      </p:sp>
      <p:cxnSp>
        <p:nvCxnSpPr>
          <p:cNvPr id="12" name="Straight Connector 12"/>
          <p:cNvCxnSpPr>
            <a:cxnSpLocks noChangeShapeType="1"/>
          </p:cNvCxnSpPr>
          <p:nvPr userDrawn="1"/>
        </p:nvCxnSpPr>
        <p:spPr bwMode="auto">
          <a:xfrm>
            <a:off x="0" y="950913"/>
            <a:ext cx="12188825" cy="0"/>
          </a:xfrm>
          <a:prstGeom prst="line">
            <a:avLst/>
          </a:prstGeom>
          <a:noFill/>
          <a:ln w="22225" algn="ctr">
            <a:solidFill>
              <a:schemeClr val="accent4"/>
            </a:solidFill>
            <a:round/>
            <a:headEnd type="none" w="sm" len="sm"/>
            <a:tailEnd type="none" w="sm" len="sm"/>
          </a:ln>
        </p:spPr>
      </p:cxnSp>
      <p:cxnSp>
        <p:nvCxnSpPr>
          <p:cNvPr id="13" name="Straight Connector 12"/>
          <p:cNvCxnSpPr>
            <a:cxnSpLocks noChangeShapeType="1"/>
          </p:cNvCxnSpPr>
          <p:nvPr userDrawn="1"/>
        </p:nvCxnSpPr>
        <p:spPr bwMode="auto">
          <a:xfrm>
            <a:off x="0" y="6354186"/>
            <a:ext cx="12188825" cy="0"/>
          </a:xfrm>
          <a:prstGeom prst="line">
            <a:avLst/>
          </a:prstGeom>
          <a:noFill/>
          <a:ln w="22225" algn="ctr">
            <a:solidFill>
              <a:schemeClr val="accent4"/>
            </a:solidFill>
            <a:round/>
            <a:headEnd type="none" w="sm" len="sm"/>
            <a:tailEnd type="none" w="sm" len="sm"/>
          </a:ln>
        </p:spPr>
      </p:cxnSp>
      <p:pic>
        <p:nvPicPr>
          <p:cNvPr id="8" name="Picture 7" descr="LL_Logo_blue.png"/>
          <p:cNvPicPr>
            <a:picLocks noChangeAspect="1"/>
          </p:cNvPicPr>
          <p:nvPr userDrawn="1"/>
        </p:nvPicPr>
        <p:blipFill>
          <a:blip r:embed="rId2" cstate="print"/>
          <a:stretch>
            <a:fillRect/>
          </a:stretch>
        </p:blipFill>
        <p:spPr>
          <a:xfrm>
            <a:off x="3810294" y="5111497"/>
            <a:ext cx="4568237" cy="345245"/>
          </a:xfrm>
          <a:prstGeom prst="rect">
            <a:avLst/>
          </a:prstGeom>
        </p:spPr>
      </p:pic>
    </p:spTree>
    <p:extLst>
      <p:ext uri="{BB962C8B-B14F-4D97-AF65-F5344CB8AC3E}">
        <p14:creationId xmlns:p14="http://schemas.microsoft.com/office/powerpoint/2010/main" val="201960908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633082" y="1293094"/>
            <a:ext cx="10915522" cy="4830616"/>
          </a:xfrm>
          <a:prstGeom prst="rect">
            <a:avLst/>
          </a:prstGeom>
        </p:spPr>
        <p:txBody>
          <a:bodyPr/>
          <a:lstStyle>
            <a:lvl1pPr>
              <a:lnSpc>
                <a:spcPct val="90000"/>
              </a:lnSpc>
              <a:spcBef>
                <a:spcPts val="1200"/>
              </a:spcBef>
              <a:spcAft>
                <a:spcPts val="0"/>
              </a:spcAft>
              <a:defRPr/>
            </a:lvl1pPr>
            <a:lvl2pPr marL="539750" indent="-255588">
              <a:lnSpc>
                <a:spcPct val="90000"/>
              </a:lnSpc>
              <a:spcBef>
                <a:spcPts val="600"/>
              </a:spcBef>
              <a:spcAft>
                <a:spcPts val="0"/>
              </a:spcAft>
              <a:defRPr sz="1800"/>
            </a:lvl2pPr>
            <a:lvl3pPr marL="757238" indent="-184150">
              <a:lnSpc>
                <a:spcPct val="90000"/>
              </a:lnSpc>
              <a:spcBef>
                <a:spcPts val="600"/>
              </a:spcBef>
              <a:spcAft>
                <a:spcPts val="0"/>
              </a:spcAft>
              <a:buSzPct val="90000"/>
              <a:buFont typeface="Arial" pitchFamily="34" charset="0"/>
              <a:buChar char="•"/>
              <a:defRPr/>
            </a:lvl3pPr>
            <a:lvl4pPr marL="1033272" indent="0">
              <a:lnSpc>
                <a:spcPct val="90000"/>
              </a:lnSpc>
              <a:spcBef>
                <a:spcPts val="600"/>
              </a:spcBef>
              <a:spcAft>
                <a:spcPts val="0"/>
              </a:spcAft>
              <a:buFontTx/>
              <a:buNone/>
              <a:defRPr/>
            </a:lvl4pPr>
            <a:lvl5pPr marL="1261872" indent="0">
              <a:lnSpc>
                <a:spcPct val="90000"/>
              </a:lnSpc>
              <a:spcBef>
                <a:spcPts val="600"/>
              </a:spcBef>
              <a:spcAft>
                <a:spcPts val="0"/>
              </a:spcAft>
              <a:buSzPct val="85000"/>
              <a:buFontTx/>
              <a:buNone/>
              <a:defRPr sz="1200"/>
            </a:lvl5pPr>
            <a:lvl6pPr>
              <a:buFont typeface="Arial" pitchFamily="34" charset="0"/>
              <a:buChar cha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196961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633083" y="1293094"/>
            <a:ext cx="5317368" cy="4830616"/>
          </a:xfrm>
          <a:prstGeom prst="rect">
            <a:avLst/>
          </a:prstGeom>
        </p:spPr>
        <p:txBody>
          <a:bodyPr/>
          <a:lstStyle>
            <a:lvl1pPr>
              <a:lnSpc>
                <a:spcPct val="90000"/>
              </a:lnSpc>
              <a:spcBef>
                <a:spcPts val="1200"/>
              </a:spcBef>
              <a:spcAft>
                <a:spcPts val="0"/>
              </a:spcAft>
              <a:defRPr/>
            </a:lvl1pPr>
            <a:lvl2pPr marL="539750" indent="-255588">
              <a:lnSpc>
                <a:spcPct val="90000"/>
              </a:lnSpc>
              <a:spcBef>
                <a:spcPts val="600"/>
              </a:spcBef>
              <a:spcAft>
                <a:spcPts val="0"/>
              </a:spcAft>
              <a:defRPr sz="1800"/>
            </a:lvl2pPr>
            <a:lvl3pPr marL="757238" indent="-184150">
              <a:lnSpc>
                <a:spcPct val="90000"/>
              </a:lnSpc>
              <a:spcBef>
                <a:spcPts val="600"/>
              </a:spcBef>
              <a:spcAft>
                <a:spcPts val="0"/>
              </a:spcAft>
              <a:buSzPct val="90000"/>
              <a:buFont typeface="Arial" pitchFamily="34" charset="0"/>
              <a:buChar char="•"/>
              <a:defRPr/>
            </a:lvl3pPr>
            <a:lvl4pPr marL="1033272" indent="0">
              <a:lnSpc>
                <a:spcPct val="90000"/>
              </a:lnSpc>
              <a:spcBef>
                <a:spcPts val="600"/>
              </a:spcBef>
              <a:spcAft>
                <a:spcPts val="0"/>
              </a:spcAft>
              <a:buFontTx/>
              <a:buNone/>
              <a:defRPr/>
            </a:lvl4pPr>
            <a:lvl5pPr marL="1261872" indent="0">
              <a:lnSpc>
                <a:spcPct val="90000"/>
              </a:lnSpc>
              <a:spcBef>
                <a:spcPts val="600"/>
              </a:spcBef>
              <a:spcAft>
                <a:spcPts val="0"/>
              </a:spcAft>
              <a:buSzPct val="85000"/>
              <a:buFontTx/>
              <a:buNone/>
              <a:defRPr sz="1200"/>
            </a:lvl5pPr>
            <a:lvl6pPr>
              <a:buFont typeface="Arial" pitchFamily="34" charset="0"/>
              <a:buChar cha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p:txBody>
          <a:bodyPr/>
          <a:lstStyle/>
          <a:p>
            <a:r>
              <a:rPr lang="en-US"/>
              <a:t>Click to edit Master title style</a:t>
            </a:r>
            <a:endParaRPr lang="en-US" dirty="0"/>
          </a:p>
        </p:txBody>
      </p:sp>
      <p:sp>
        <p:nvSpPr>
          <p:cNvPr id="6" name="Content Placeholder 7"/>
          <p:cNvSpPr>
            <a:spLocks noGrp="1"/>
          </p:cNvSpPr>
          <p:nvPr>
            <p:ph sz="quarter" idx="11"/>
          </p:nvPr>
        </p:nvSpPr>
        <p:spPr>
          <a:xfrm>
            <a:off x="6218828" y="1293094"/>
            <a:ext cx="5317368" cy="4830616"/>
          </a:xfrm>
          <a:prstGeom prst="rect">
            <a:avLst/>
          </a:prstGeom>
        </p:spPr>
        <p:txBody>
          <a:bodyPr/>
          <a:lstStyle>
            <a:lvl1pPr>
              <a:lnSpc>
                <a:spcPct val="90000"/>
              </a:lnSpc>
              <a:spcBef>
                <a:spcPts val="1200"/>
              </a:spcBef>
              <a:spcAft>
                <a:spcPts val="0"/>
              </a:spcAft>
              <a:defRPr/>
            </a:lvl1pPr>
            <a:lvl2pPr marL="539750" indent="-255588">
              <a:lnSpc>
                <a:spcPct val="90000"/>
              </a:lnSpc>
              <a:spcBef>
                <a:spcPts val="600"/>
              </a:spcBef>
              <a:spcAft>
                <a:spcPts val="0"/>
              </a:spcAft>
              <a:defRPr sz="1800"/>
            </a:lvl2pPr>
            <a:lvl3pPr marL="757238" indent="-184150">
              <a:lnSpc>
                <a:spcPct val="90000"/>
              </a:lnSpc>
              <a:spcBef>
                <a:spcPts val="600"/>
              </a:spcBef>
              <a:spcAft>
                <a:spcPts val="0"/>
              </a:spcAft>
              <a:buSzPct val="90000"/>
              <a:buFont typeface="Arial" pitchFamily="34" charset="0"/>
              <a:buChar char="•"/>
              <a:defRPr/>
            </a:lvl3pPr>
            <a:lvl4pPr marL="1033272" indent="1588">
              <a:lnSpc>
                <a:spcPct val="90000"/>
              </a:lnSpc>
              <a:spcBef>
                <a:spcPts val="600"/>
              </a:spcBef>
              <a:spcAft>
                <a:spcPts val="0"/>
              </a:spcAft>
              <a:buFontTx/>
              <a:buNone/>
              <a:defRPr/>
            </a:lvl4pPr>
            <a:lvl5pPr marL="1261872" indent="0">
              <a:lnSpc>
                <a:spcPct val="90000"/>
              </a:lnSpc>
              <a:spcBef>
                <a:spcPts val="600"/>
              </a:spcBef>
              <a:spcAft>
                <a:spcPts val="0"/>
              </a:spcAft>
              <a:buSzPct val="85000"/>
              <a:buFontTx/>
              <a:buNone/>
              <a:defRPr sz="1200"/>
            </a:lvl5pPr>
            <a:lvl6pPr>
              <a:buFont typeface="Arial" pitchFamily="34" charset="0"/>
              <a:buChar cha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166111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10598947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071165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with Subtitle and Content">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633082" y="1293094"/>
            <a:ext cx="10915522" cy="4830616"/>
          </a:xfrm>
          <a:prstGeom prst="rect">
            <a:avLst/>
          </a:prstGeom>
        </p:spPr>
        <p:txBody>
          <a:bodyPr/>
          <a:lstStyle>
            <a:lvl1pPr>
              <a:lnSpc>
                <a:spcPct val="90000"/>
              </a:lnSpc>
              <a:spcBef>
                <a:spcPts val="1200"/>
              </a:spcBef>
              <a:spcAft>
                <a:spcPts val="0"/>
              </a:spcAft>
              <a:defRPr/>
            </a:lvl1pPr>
            <a:lvl2pPr marL="539750" indent="-255588">
              <a:lnSpc>
                <a:spcPct val="90000"/>
              </a:lnSpc>
              <a:spcBef>
                <a:spcPts val="600"/>
              </a:spcBef>
              <a:spcAft>
                <a:spcPts val="0"/>
              </a:spcAft>
              <a:defRPr sz="1800"/>
            </a:lvl2pPr>
            <a:lvl3pPr marL="757238" indent="-184150">
              <a:lnSpc>
                <a:spcPct val="90000"/>
              </a:lnSpc>
              <a:spcBef>
                <a:spcPts val="600"/>
              </a:spcBef>
              <a:spcAft>
                <a:spcPts val="0"/>
              </a:spcAft>
              <a:buSzPct val="90000"/>
              <a:buFont typeface="Arial" pitchFamily="34" charset="0"/>
              <a:buChar char="•"/>
              <a:defRPr/>
            </a:lvl3pPr>
            <a:lvl4pPr marL="1033272" indent="0">
              <a:lnSpc>
                <a:spcPct val="90000"/>
              </a:lnSpc>
              <a:spcBef>
                <a:spcPts val="600"/>
              </a:spcBef>
              <a:spcAft>
                <a:spcPts val="0"/>
              </a:spcAft>
              <a:buFontTx/>
              <a:buNone/>
              <a:defRPr/>
            </a:lvl4pPr>
            <a:lvl5pPr marL="1261872" indent="0">
              <a:lnSpc>
                <a:spcPct val="90000"/>
              </a:lnSpc>
              <a:spcBef>
                <a:spcPts val="600"/>
              </a:spcBef>
              <a:spcAft>
                <a:spcPts val="0"/>
              </a:spcAft>
              <a:buSzPct val="85000"/>
              <a:buFontTx/>
              <a:buNone/>
              <a:defRPr sz="1200"/>
            </a:lvl5pPr>
            <a:lvl6pPr>
              <a:buFont typeface="Arial" pitchFamily="34" charset="0"/>
              <a:buChar cha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a:xfrm>
            <a:off x="1253710" y="145148"/>
            <a:ext cx="9681406" cy="464455"/>
          </a:xfrm>
        </p:spPr>
        <p:txBody>
          <a:bodyPr/>
          <a:lstStyle/>
          <a:p>
            <a:r>
              <a:rPr lang="en-US"/>
              <a:t>Click to edit Master title style</a:t>
            </a:r>
            <a:endParaRPr lang="en-US" dirty="0"/>
          </a:p>
        </p:txBody>
      </p:sp>
      <p:sp>
        <p:nvSpPr>
          <p:cNvPr id="9" name="Text Placeholder 8"/>
          <p:cNvSpPr>
            <a:spLocks noGrp="1"/>
          </p:cNvSpPr>
          <p:nvPr>
            <p:ph type="body" sz="quarter" idx="11" hasCustomPrompt="1"/>
          </p:nvPr>
        </p:nvSpPr>
        <p:spPr>
          <a:xfrm>
            <a:off x="1253710" y="593819"/>
            <a:ext cx="9681317" cy="296863"/>
          </a:xfrm>
          <a:prstGeom prst="rect">
            <a:avLst/>
          </a:prstGeom>
        </p:spPr>
        <p:txBody>
          <a:bodyPr/>
          <a:lstStyle>
            <a:lvl1pPr marL="0" indent="0" algn="ctr">
              <a:lnSpc>
                <a:spcPts val="2400"/>
              </a:lnSpc>
              <a:buNone/>
              <a:defRPr sz="2400"/>
            </a:lvl1pPr>
          </a:lstStyle>
          <a:p>
            <a:pPr lvl="0"/>
            <a:r>
              <a:rPr lang="en-US" dirty="0"/>
              <a:t>Click to add Subtitle</a:t>
            </a:r>
          </a:p>
        </p:txBody>
      </p:sp>
    </p:spTree>
    <p:extLst>
      <p:ext uri="{BB962C8B-B14F-4D97-AF65-F5344CB8AC3E}">
        <p14:creationId xmlns:p14="http://schemas.microsoft.com/office/powerpoint/2010/main" val="98171850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633082" y="1680754"/>
            <a:ext cx="10915522" cy="4442955"/>
          </a:xfrm>
          <a:prstGeom prst="rect">
            <a:avLst/>
          </a:prstGeom>
        </p:spPr>
        <p:txBody>
          <a:bodyPr anchor="t" anchorCtr="1"/>
          <a:lstStyle>
            <a:lvl1pPr>
              <a:lnSpc>
                <a:spcPct val="90000"/>
              </a:lnSpc>
              <a:spcBef>
                <a:spcPts val="1500"/>
              </a:spcBef>
              <a:spcAft>
                <a:spcPts val="0"/>
              </a:spcAft>
              <a:defRPr/>
            </a:lvl1pPr>
            <a:lvl2pPr marL="539750" indent="-255588">
              <a:lnSpc>
                <a:spcPct val="90000"/>
              </a:lnSpc>
              <a:spcBef>
                <a:spcPts val="1500"/>
              </a:spcBef>
              <a:spcAft>
                <a:spcPts val="0"/>
              </a:spcAft>
              <a:defRPr sz="1800"/>
            </a:lvl2pPr>
            <a:lvl3pPr marL="757238" indent="-184150">
              <a:lnSpc>
                <a:spcPct val="90000"/>
              </a:lnSpc>
              <a:spcBef>
                <a:spcPts val="1500"/>
              </a:spcBef>
              <a:spcAft>
                <a:spcPts val="0"/>
              </a:spcAft>
              <a:buSzPct val="90000"/>
              <a:buFont typeface="Arial" pitchFamily="34" charset="0"/>
              <a:buChar char="•"/>
              <a:defRPr/>
            </a:lvl3pPr>
            <a:lvl4pPr marL="1033272" indent="0">
              <a:lnSpc>
                <a:spcPct val="90000"/>
              </a:lnSpc>
              <a:spcBef>
                <a:spcPts val="1500"/>
              </a:spcBef>
              <a:spcAft>
                <a:spcPts val="0"/>
              </a:spcAft>
              <a:buFontTx/>
              <a:buNone/>
              <a:defRPr/>
            </a:lvl4pPr>
            <a:lvl5pPr marL="1261872" indent="0">
              <a:lnSpc>
                <a:spcPct val="90000"/>
              </a:lnSpc>
              <a:spcBef>
                <a:spcPts val="1500"/>
              </a:spcBef>
              <a:spcAft>
                <a:spcPts val="0"/>
              </a:spcAft>
              <a:buSzPct val="85000"/>
              <a:buFontTx/>
              <a:buNone/>
              <a:defRPr sz="1200"/>
            </a:lvl5pPr>
            <a:lvl6pPr>
              <a:buFont typeface="Arial" pitchFamily="34" charset="0"/>
              <a:buChar cha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755740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edi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Media Placeholder 3"/>
          <p:cNvSpPr>
            <a:spLocks noGrp="1"/>
          </p:cNvSpPr>
          <p:nvPr>
            <p:ph type="media" sz="quarter" idx="10"/>
          </p:nvPr>
        </p:nvSpPr>
        <p:spPr>
          <a:xfrm>
            <a:off x="2314841" y="1828800"/>
            <a:ext cx="7581449" cy="3343275"/>
          </a:xfrm>
          <a:prstGeom prst="rect">
            <a:avLst/>
          </a:prstGeom>
          <a:ln w="12700">
            <a:solidFill>
              <a:schemeClr val="tx1"/>
            </a:solidFill>
          </a:ln>
        </p:spPr>
        <p:txBody>
          <a:bodyPr/>
          <a:lstStyle>
            <a:lvl1pPr marL="0" indent="0">
              <a:buFontTx/>
              <a:buNone/>
              <a:defRPr/>
            </a:lvl1pPr>
          </a:lstStyle>
          <a:p>
            <a:r>
              <a:rPr lang="en-US"/>
              <a:t>Click icon to add media</a:t>
            </a:r>
            <a:endParaRPr lang="en-US" dirty="0"/>
          </a:p>
        </p:txBody>
      </p:sp>
      <p:sp>
        <p:nvSpPr>
          <p:cNvPr id="5" name="Text Placeholder 3"/>
          <p:cNvSpPr>
            <a:spLocks noGrp="1"/>
          </p:cNvSpPr>
          <p:nvPr>
            <p:ph type="body" sz="half" idx="2"/>
          </p:nvPr>
        </p:nvSpPr>
        <p:spPr>
          <a:xfrm>
            <a:off x="2315877" y="5229437"/>
            <a:ext cx="7581449" cy="274320"/>
          </a:xfrm>
          <a:prstGeom prst="rect">
            <a:avLst/>
          </a:prstGeom>
        </p:spPr>
        <p:txBody>
          <a:bodyPr/>
          <a:lstStyle>
            <a:lvl1pPr marL="0" indent="0" algn="ctr">
              <a:lnSpc>
                <a:spcPts val="1400"/>
              </a:lnSpc>
              <a:buNone/>
              <a:defRPr sz="12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Text Placeholder 3"/>
          <p:cNvSpPr>
            <a:spLocks noGrp="1"/>
          </p:cNvSpPr>
          <p:nvPr>
            <p:ph type="body" sz="half" idx="11"/>
          </p:nvPr>
        </p:nvSpPr>
        <p:spPr>
          <a:xfrm>
            <a:off x="2315877" y="1368517"/>
            <a:ext cx="7581449" cy="377390"/>
          </a:xfrm>
          <a:prstGeom prst="rect">
            <a:avLst/>
          </a:prstGeom>
        </p:spPr>
        <p:txBody>
          <a:bodyPr anchor="b"/>
          <a:lstStyle>
            <a:lvl1pPr marL="0" indent="0" algn="ctr">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112648" y="1768104"/>
            <a:ext cx="7958522" cy="3773711"/>
          </a:xfrm>
          <a:prstGeom prst="rect">
            <a:avLst/>
          </a:prstGeom>
          <a:ln w="12700">
            <a:solidFill>
              <a:schemeClr val="tx1"/>
            </a:solidFill>
          </a:ln>
        </p:spPr>
        <p:txBody>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112648" y="5603133"/>
            <a:ext cx="7958522" cy="274320"/>
          </a:xfrm>
          <a:prstGeom prst="rect">
            <a:avLst/>
          </a:prstGeom>
        </p:spPr>
        <p:txBody>
          <a:bodyPr/>
          <a:lstStyle>
            <a:lvl1pPr marL="0" indent="0" algn="ctr">
              <a:lnSpc>
                <a:spcPts val="1400"/>
              </a:lnSpc>
              <a:buNone/>
              <a:defRPr sz="12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Title 7"/>
          <p:cNvSpPr>
            <a:spLocks noGrp="1"/>
          </p:cNvSpPr>
          <p:nvPr>
            <p:ph type="title"/>
          </p:nvPr>
        </p:nvSpPr>
        <p:spPr/>
        <p:txBody>
          <a:bodyPr/>
          <a:lstStyle/>
          <a:p>
            <a:r>
              <a:rPr lang="en-US"/>
              <a:t>Click to edit Master title style</a:t>
            </a:r>
            <a:endParaRPr lang="en-US" dirty="0"/>
          </a:p>
        </p:txBody>
      </p:sp>
      <p:sp>
        <p:nvSpPr>
          <p:cNvPr id="9" name="Text Placeholder 3"/>
          <p:cNvSpPr>
            <a:spLocks noGrp="1"/>
          </p:cNvSpPr>
          <p:nvPr>
            <p:ph type="body" sz="half" idx="10"/>
          </p:nvPr>
        </p:nvSpPr>
        <p:spPr>
          <a:xfrm>
            <a:off x="2112648" y="1312860"/>
            <a:ext cx="7958522" cy="377390"/>
          </a:xfrm>
          <a:prstGeom prst="rect">
            <a:avLst/>
          </a:prstGeom>
        </p:spPr>
        <p:txBody>
          <a:bodyPr anchor="b"/>
          <a:lstStyle>
            <a:lvl1pPr marL="0" indent="0" algn="ctr">
              <a:lnSpc>
                <a:spcPts val="2000"/>
              </a:lnSpc>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7457631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Medi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Media Placeholder 3"/>
          <p:cNvSpPr>
            <a:spLocks noGrp="1"/>
          </p:cNvSpPr>
          <p:nvPr>
            <p:ph type="media" sz="quarter" idx="10"/>
          </p:nvPr>
        </p:nvSpPr>
        <p:spPr>
          <a:xfrm>
            <a:off x="2314841" y="1828800"/>
            <a:ext cx="7581449" cy="3343275"/>
          </a:xfrm>
          <a:prstGeom prst="rect">
            <a:avLst/>
          </a:prstGeom>
          <a:ln w="12700">
            <a:solidFill>
              <a:schemeClr val="tx1"/>
            </a:solidFill>
          </a:ln>
        </p:spPr>
        <p:txBody>
          <a:bodyPr/>
          <a:lstStyle>
            <a:lvl1pPr marL="0" indent="0">
              <a:buFontTx/>
              <a:buNone/>
              <a:defRPr/>
            </a:lvl1pPr>
          </a:lstStyle>
          <a:p>
            <a:r>
              <a:rPr lang="en-US"/>
              <a:t>Click icon to add media</a:t>
            </a:r>
            <a:endParaRPr lang="en-US" dirty="0"/>
          </a:p>
        </p:txBody>
      </p:sp>
      <p:sp>
        <p:nvSpPr>
          <p:cNvPr id="5" name="Text Placeholder 3"/>
          <p:cNvSpPr>
            <a:spLocks noGrp="1"/>
          </p:cNvSpPr>
          <p:nvPr>
            <p:ph type="body" sz="half" idx="2"/>
          </p:nvPr>
        </p:nvSpPr>
        <p:spPr>
          <a:xfrm>
            <a:off x="2315877" y="5229437"/>
            <a:ext cx="7581449" cy="274320"/>
          </a:xfrm>
          <a:prstGeom prst="rect">
            <a:avLst/>
          </a:prstGeom>
        </p:spPr>
        <p:txBody>
          <a:bodyPr/>
          <a:lstStyle>
            <a:lvl1pPr marL="0" indent="0" algn="ctr">
              <a:lnSpc>
                <a:spcPts val="1400"/>
              </a:lnSpc>
              <a:buNone/>
              <a:defRPr sz="12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Text Placeholder 3"/>
          <p:cNvSpPr>
            <a:spLocks noGrp="1"/>
          </p:cNvSpPr>
          <p:nvPr>
            <p:ph type="body" sz="half" idx="11"/>
          </p:nvPr>
        </p:nvSpPr>
        <p:spPr>
          <a:xfrm>
            <a:off x="2315877" y="1368517"/>
            <a:ext cx="7581449" cy="377390"/>
          </a:xfrm>
          <a:prstGeom prst="rect">
            <a:avLst/>
          </a:prstGeom>
        </p:spPr>
        <p:txBody>
          <a:bodyPr anchor="b"/>
          <a:lstStyle>
            <a:lvl1pPr marL="0" indent="0" algn="ctr">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30404724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Chart Placeholder 3"/>
          <p:cNvSpPr>
            <a:spLocks noGrp="1"/>
          </p:cNvSpPr>
          <p:nvPr>
            <p:ph type="chart" sz="quarter" idx="10"/>
          </p:nvPr>
        </p:nvSpPr>
        <p:spPr>
          <a:xfrm>
            <a:off x="1786193" y="1700213"/>
            <a:ext cx="8604125" cy="3943350"/>
          </a:xfrm>
          <a:prstGeom prst="rect">
            <a:avLst/>
          </a:prstGeom>
          <a:ln w="12700">
            <a:solidFill>
              <a:schemeClr val="tx1"/>
            </a:solidFill>
          </a:ln>
        </p:spPr>
        <p:txBody>
          <a:bodyPr/>
          <a:lstStyle>
            <a:lvl1pPr marL="0" indent="0">
              <a:buFontTx/>
              <a:buNone/>
              <a:defRPr/>
            </a:lvl1pPr>
          </a:lstStyle>
          <a:p>
            <a:r>
              <a:rPr lang="en-US"/>
              <a:t>Click icon to add chart</a:t>
            </a:r>
          </a:p>
        </p:txBody>
      </p:sp>
      <p:sp>
        <p:nvSpPr>
          <p:cNvPr id="5" name="Text Placeholder 3"/>
          <p:cNvSpPr>
            <a:spLocks noGrp="1"/>
          </p:cNvSpPr>
          <p:nvPr>
            <p:ph type="body" sz="half" idx="2"/>
          </p:nvPr>
        </p:nvSpPr>
        <p:spPr>
          <a:xfrm>
            <a:off x="1791758" y="5706497"/>
            <a:ext cx="8605310" cy="274320"/>
          </a:xfrm>
          <a:prstGeom prst="rect">
            <a:avLst/>
          </a:prstGeom>
        </p:spPr>
        <p:txBody>
          <a:bodyPr/>
          <a:lstStyle>
            <a:lvl1pPr marL="0" indent="0" algn="ctr">
              <a:lnSpc>
                <a:spcPts val="1400"/>
              </a:lnSpc>
              <a:buNone/>
              <a:defRPr sz="12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Text Placeholder 3"/>
          <p:cNvSpPr>
            <a:spLocks noGrp="1"/>
          </p:cNvSpPr>
          <p:nvPr>
            <p:ph type="body" sz="half" idx="11"/>
          </p:nvPr>
        </p:nvSpPr>
        <p:spPr>
          <a:xfrm>
            <a:off x="1791758" y="1249252"/>
            <a:ext cx="8605310" cy="377390"/>
          </a:xfrm>
          <a:prstGeom prst="rect">
            <a:avLst/>
          </a:prstGeom>
        </p:spPr>
        <p:txBody>
          <a:bodyPr anchor="b"/>
          <a:lstStyle>
            <a:lvl1pPr marL="0" indent="0" algn="ctr">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196103377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cSld nam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33780" y="1103567"/>
            <a:ext cx="11137228" cy="5310124"/>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7" name="Slide Number Placeholder 5"/>
          <p:cNvSpPr>
            <a:spLocks noGrp="1"/>
          </p:cNvSpPr>
          <p:nvPr>
            <p:ph type="sldNum" sz="quarter" idx="4"/>
          </p:nvPr>
        </p:nvSpPr>
        <p:spPr>
          <a:xfrm>
            <a:off x="10384739" y="6600524"/>
            <a:ext cx="1194646" cy="266941"/>
          </a:xfrm>
          <a:prstGeom prst="rect">
            <a:avLst/>
          </a:prstGeom>
        </p:spPr>
        <p:txBody>
          <a:bodyPr vert="horz" lIns="91440" tIns="45720" rIns="91440" bIns="45720" rtlCol="0" anchor="ctr"/>
          <a:lstStyle>
            <a:lvl1pPr algn="r">
              <a:defRPr sz="675">
                <a:solidFill>
                  <a:schemeClr val="bg1">
                    <a:lumMod val="50000"/>
                  </a:schemeClr>
                </a:solidFill>
              </a:defRPr>
            </a:lvl1pPr>
          </a:lstStyle>
          <a:p>
            <a:fld id="{75659792-7C6F-3246-BA2D-71D784484F71}" type="slidenum">
              <a:rPr lang="en-US" smtClean="0">
                <a:latin typeface="Calibri"/>
              </a:rPr>
              <a:pPr/>
              <a:t>‹#›</a:t>
            </a:fld>
            <a:endParaRPr lang="en-US" dirty="0">
              <a:latin typeface="Calibri"/>
            </a:endParaRPr>
          </a:p>
        </p:txBody>
      </p:sp>
    </p:spTree>
    <p:extLst>
      <p:ext uri="{BB962C8B-B14F-4D97-AF65-F5344CB8AC3E}">
        <p14:creationId xmlns:p14="http://schemas.microsoft.com/office/powerpoint/2010/main" val="1313199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microsoft.com/office/2007/relationships/hdphoto" Target="../media/hdphoto2.wdp"/><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5.png"/><Relationship Id="rId2" Type="http://schemas.openxmlformats.org/officeDocument/2006/relationships/slideLayout" Target="../slideLayouts/slideLayout15.xml"/><Relationship Id="rId16" Type="http://schemas.microsoft.com/office/2007/relationships/hdphoto" Target="../media/hdphoto1.wdp"/><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4.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4.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microsoft.com/office/2007/relationships/hdphoto" Target="../media/hdphoto4.wdp"/><Relationship Id="rId2" Type="http://schemas.openxmlformats.org/officeDocument/2006/relationships/slideLayout" Target="../slideLayouts/slideLayout39.xml"/><Relationship Id="rId16" Type="http://schemas.openxmlformats.org/officeDocument/2006/relationships/image" Target="../media/image8.png"/><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microsoft.com/office/2007/relationships/hdphoto" Target="../media/hdphoto3.wdp"/><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7.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6" Type="http://schemas.openxmlformats.org/officeDocument/2006/relationships/image" Target="../media/image10.png"/><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image" Target="../media/image9.png"/><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2.pn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image" Target="../media/image1.png"/><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theme" Target="../theme/theme6.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image" Target="../media/image1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1.pn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image" Target="../media/image2.png"/><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theme" Target="../theme/theme7.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image" Target="../media/image1.png"/><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3710" y="136771"/>
            <a:ext cx="9681406" cy="816989"/>
          </a:xfrm>
          <a:prstGeom prst="rect">
            <a:avLst/>
          </a:prstGeom>
        </p:spPr>
        <p:txBody>
          <a:bodyPr vert="horz" lIns="91440" tIns="45720" rIns="91440" bIns="45720" rtlCol="0" anchor="ctr">
            <a:noAutofit/>
          </a:bodyPr>
          <a:lstStyle/>
          <a:p>
            <a:r>
              <a:rPr lang="en-US"/>
              <a:t>Click to edit Master title style</a:t>
            </a:r>
            <a:endParaRPr lang="en-US" dirty="0"/>
          </a:p>
        </p:txBody>
      </p:sp>
      <p:cxnSp>
        <p:nvCxnSpPr>
          <p:cNvPr id="18" name="Straight Connector 12"/>
          <p:cNvCxnSpPr>
            <a:cxnSpLocks noChangeShapeType="1"/>
          </p:cNvCxnSpPr>
          <p:nvPr/>
        </p:nvCxnSpPr>
        <p:spPr bwMode="auto">
          <a:xfrm>
            <a:off x="0" y="950913"/>
            <a:ext cx="12188825" cy="0"/>
          </a:xfrm>
          <a:prstGeom prst="line">
            <a:avLst/>
          </a:prstGeom>
          <a:noFill/>
          <a:ln w="22225" algn="ctr">
            <a:solidFill>
              <a:schemeClr val="accent4"/>
            </a:solidFill>
            <a:round/>
            <a:headEnd type="none" w="sm" len="sm"/>
            <a:tailEnd type="none" w="sm" len="sm"/>
          </a:ln>
        </p:spPr>
      </p:cxnSp>
      <p:cxnSp>
        <p:nvCxnSpPr>
          <p:cNvPr id="13" name="Straight Connector 12"/>
          <p:cNvCxnSpPr>
            <a:cxnSpLocks noChangeShapeType="1"/>
          </p:cNvCxnSpPr>
          <p:nvPr/>
        </p:nvCxnSpPr>
        <p:spPr bwMode="auto">
          <a:xfrm>
            <a:off x="0" y="6354186"/>
            <a:ext cx="12188825" cy="0"/>
          </a:xfrm>
          <a:prstGeom prst="line">
            <a:avLst/>
          </a:prstGeom>
          <a:noFill/>
          <a:ln w="22225" algn="ctr">
            <a:solidFill>
              <a:schemeClr val="accent4"/>
            </a:solidFill>
            <a:round/>
            <a:headEnd type="none" w="sm" len="sm"/>
            <a:tailEnd type="none" w="sm" len="sm"/>
          </a:ln>
        </p:spPr>
      </p:cxnSp>
      <p:sp>
        <p:nvSpPr>
          <p:cNvPr id="10" name="Rectangle 1032"/>
          <p:cNvSpPr>
            <a:spLocks noChangeArrowheads="1"/>
          </p:cNvSpPr>
          <p:nvPr/>
        </p:nvSpPr>
        <p:spPr bwMode="auto">
          <a:xfrm>
            <a:off x="429270" y="6451134"/>
            <a:ext cx="1450470" cy="219456"/>
          </a:xfrm>
          <a:prstGeom prst="rect">
            <a:avLst/>
          </a:prstGeom>
          <a:noFill/>
          <a:ln w="9525">
            <a:noFill/>
            <a:miter lim="800000"/>
            <a:headEnd/>
            <a:tailEnd/>
          </a:ln>
          <a:effectLst/>
        </p:spPr>
        <p:txBody>
          <a:bodyPr wrap="square" lIns="45720" tIns="0" rIns="0" bIns="0"/>
          <a:lstStyle/>
          <a:p>
            <a:pPr>
              <a:defRPr/>
            </a:pPr>
            <a:r>
              <a:rPr lang="en-US" sz="700" dirty="0">
                <a:solidFill>
                  <a:srgbClr val="000000"/>
                </a:solidFill>
                <a:cs typeface="Arial" pitchFamily="34" charset="0"/>
              </a:rPr>
              <a:t>LCTG - </a:t>
            </a:r>
            <a:fld id="{6A829F23-F466-44AA-A5B9-24580D3A690E}" type="slidenum">
              <a:rPr lang="en-US" sz="700" smtClean="0">
                <a:solidFill>
                  <a:srgbClr val="000000"/>
                </a:solidFill>
                <a:cs typeface="Arial" pitchFamily="34" charset="0"/>
              </a:rPr>
              <a:pPr>
                <a:defRPr/>
              </a:pPr>
              <a:t>‹#›</a:t>
            </a:fld>
            <a:endParaRPr lang="en-US" sz="700" dirty="0">
              <a:solidFill>
                <a:srgbClr val="000000"/>
              </a:solidFill>
              <a:cs typeface="Arial" pitchFamily="34" charset="0"/>
            </a:endParaRPr>
          </a:p>
          <a:p>
            <a:pPr>
              <a:defRPr/>
            </a:pPr>
            <a:r>
              <a:rPr lang="en-US" sz="700" dirty="0">
                <a:solidFill>
                  <a:srgbClr val="000000"/>
                </a:solidFill>
                <a:cs typeface="Arial" pitchFamily="34" charset="0"/>
              </a:rPr>
              <a:t>CWL  06/29/2022</a:t>
            </a:r>
          </a:p>
        </p:txBody>
      </p:sp>
      <p:pic>
        <p:nvPicPr>
          <p:cNvPr id="8" name="Content Placeholder 3" descr="LL_Logo_alone_blue.png"/>
          <p:cNvPicPr>
            <a:picLocks noChangeAspect="1"/>
          </p:cNvPicPr>
          <p:nvPr/>
        </p:nvPicPr>
        <p:blipFill>
          <a:blip r:embed="rId15" cstate="print"/>
          <a:stretch>
            <a:fillRect/>
          </a:stretch>
        </p:blipFill>
        <p:spPr>
          <a:xfrm>
            <a:off x="487553" y="246889"/>
            <a:ext cx="548524" cy="531083"/>
          </a:xfrm>
          <a:prstGeom prst="rect">
            <a:avLst/>
          </a:prstGeom>
        </p:spPr>
      </p:pic>
      <p:pic>
        <p:nvPicPr>
          <p:cNvPr id="9" name="Picture 8" descr="LL_Logo_blue_nomark.png"/>
          <p:cNvPicPr>
            <a:picLocks noChangeAspect="1"/>
          </p:cNvPicPr>
          <p:nvPr/>
        </p:nvPicPr>
        <p:blipFill>
          <a:blip r:embed="rId16" cstate="print"/>
          <a:stretch>
            <a:fillRect/>
          </a:stretch>
        </p:blipFill>
        <p:spPr>
          <a:xfrm>
            <a:off x="9681997" y="6473952"/>
            <a:ext cx="2007097" cy="228224"/>
          </a:xfrm>
          <a:prstGeom prst="rect">
            <a:avLst/>
          </a:prstGeom>
        </p:spPr>
      </p:pic>
    </p:spTree>
  </p:cSld>
  <p:clrMap bg1="lt1" tx1="dk1" bg2="lt2" tx2="dk2" accent1="accent1" accent2="accent2" accent3="accent3" accent4="accent4" accent5="accent5" accent6="accent6" hlink="hlink" folHlink="folHlink"/>
  <p:sldLayoutIdLst>
    <p:sldLayoutId id="2147483668" r:id="rId1"/>
    <p:sldLayoutId id="2147483669" r:id="rId2"/>
    <p:sldLayoutId id="2147483694" r:id="rId3"/>
    <p:sldLayoutId id="2147483689" r:id="rId4"/>
    <p:sldLayoutId id="2147483695" r:id="rId5"/>
    <p:sldLayoutId id="2147483692" r:id="rId6"/>
    <p:sldLayoutId id="2147483693" r:id="rId7"/>
    <p:sldLayoutId id="2147483676" r:id="rId8"/>
    <p:sldLayoutId id="2147483690" r:id="rId9"/>
    <p:sldLayoutId id="2147483691" r:id="rId10"/>
    <p:sldLayoutId id="2147483696" r:id="rId11"/>
    <p:sldLayoutId id="2147483698" r:id="rId12"/>
    <p:sldLayoutId id="2147483700" r:id="rId13"/>
  </p:sldLayoutIdLst>
  <p:txStyles>
    <p:titleStyle>
      <a:lvl1pPr algn="ctr" eaLnBrk="1" hangingPunct="1">
        <a:lnSpc>
          <a:spcPts val="2800"/>
        </a:lnSpc>
        <a:defRPr sz="2800" b="1">
          <a:latin typeface="Arial" pitchFamily="34" charset="0"/>
          <a:cs typeface="Arial" pitchFamily="34" charset="0"/>
        </a:defRPr>
      </a:lvl1pPr>
    </p:titleStyle>
    <p:bodyStyle>
      <a:lvl1pPr marL="233363" indent="-233363" algn="l" eaLnBrk="1" hangingPunct="1">
        <a:lnSpc>
          <a:spcPts val="2000"/>
        </a:lnSpc>
        <a:spcBef>
          <a:spcPts val="300"/>
        </a:spcBef>
        <a:spcAft>
          <a:spcPts val="600"/>
        </a:spcAft>
        <a:buFont typeface="Arial" pitchFamily="34" charset="0"/>
        <a:buChar char="•"/>
        <a:defRPr sz="2000" b="1">
          <a:latin typeface="Arial" pitchFamily="34" charset="0"/>
          <a:cs typeface="Arial" pitchFamily="34" charset="0"/>
        </a:defRPr>
      </a:lvl1pPr>
      <a:lvl2pPr marL="509588" indent="-225425" algn="l" eaLnBrk="1" hangingPunct="1">
        <a:lnSpc>
          <a:spcPts val="2000"/>
        </a:lnSpc>
        <a:spcBef>
          <a:spcPts val="300"/>
        </a:spcBef>
        <a:spcAft>
          <a:spcPts val="600"/>
        </a:spcAft>
        <a:buFont typeface="Arial" pitchFamily="34" charset="0"/>
        <a:buChar char="–"/>
        <a:defRPr sz="2000" b="1">
          <a:latin typeface="Arial" pitchFamily="34" charset="0"/>
          <a:cs typeface="Arial" pitchFamily="34" charset="0"/>
        </a:defRPr>
      </a:lvl2pPr>
      <a:lvl3pPr marL="854075" indent="-223838" algn="l" eaLnBrk="1" hangingPunct="1">
        <a:lnSpc>
          <a:spcPts val="2000"/>
        </a:lnSpc>
        <a:spcBef>
          <a:spcPts val="300"/>
        </a:spcBef>
        <a:spcAft>
          <a:spcPts val="600"/>
        </a:spcAft>
        <a:buFont typeface="Arial" pitchFamily="34" charset="0"/>
        <a:buChar char="•"/>
        <a:defRPr sz="1600" b="1">
          <a:latin typeface="Arial" pitchFamily="34" charset="0"/>
          <a:cs typeface="Arial" pitchFamily="34" charset="0"/>
        </a:defRPr>
      </a:lvl3pPr>
      <a:lvl4pPr marL="1035050" indent="-180975" algn="l" eaLnBrk="1" hangingPunct="1">
        <a:lnSpc>
          <a:spcPts val="2000"/>
        </a:lnSpc>
        <a:spcBef>
          <a:spcPts val="300"/>
        </a:spcBef>
        <a:spcAft>
          <a:spcPts val="600"/>
        </a:spcAft>
        <a:buFont typeface="Courier New" pitchFamily="49" charset="0"/>
        <a:buChar char="o"/>
        <a:defRPr sz="1400" b="1">
          <a:latin typeface="Arial" pitchFamily="34" charset="0"/>
          <a:cs typeface="Arial" pitchFamily="34" charset="0"/>
        </a:defRPr>
      </a:lvl4pPr>
      <a:lvl5pPr marL="796925" indent="0" algn="l" eaLnBrk="1" hangingPunct="1">
        <a:spcBef>
          <a:spcPts val="600"/>
        </a:spcBef>
        <a:defRPr sz="1600" b="1">
          <a:latin typeface="Arial" pitchFamily="34" charset="0"/>
          <a:cs typeface="Arial" pitchFamily="34" charset="0"/>
        </a:defRPr>
      </a:lvl5pPr>
      <a:lvl6pPr marL="1147763" indent="0" algn="l" eaLnBrk="1" hangingPunct="1">
        <a:spcBef>
          <a:spcPts val="600"/>
        </a:spcBef>
        <a:defRPr sz="1400" b="1">
          <a:latin typeface="Arial" pitchFamily="34" charset="0"/>
          <a:cs typeface="Arial" pitchFamily="34" charset="0"/>
        </a:defRPr>
      </a:lvl6pPr>
      <a:lvl7pPr marL="1319213" indent="-179388" algn="l" eaLnBrk="1" hangingPunct="1">
        <a:lnSpc>
          <a:spcPts val="2000"/>
        </a:lnSpc>
        <a:spcBef>
          <a:spcPts val="300"/>
        </a:spcBef>
        <a:spcAft>
          <a:spcPts val="600"/>
        </a:spcAft>
        <a:buFont typeface="Arial" pitchFamily="34" charset="0"/>
        <a:buChar char="•"/>
        <a:defRPr sz="1200" b="1">
          <a:latin typeface="Arial" pitchFamily="34" charset="0"/>
          <a:cs typeface="Arial" pitchFamily="34" charset="0"/>
        </a:defRPr>
      </a:lvl7pPr>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3710" y="101601"/>
            <a:ext cx="9681406" cy="816989"/>
          </a:xfrm>
          <a:prstGeom prst="rect">
            <a:avLst/>
          </a:prstGeom>
        </p:spPr>
        <p:txBody>
          <a:bodyPr vert="horz" lIns="91440" tIns="45720" rIns="91440" bIns="45720" rtlCol="0" anchor="ctr">
            <a:noAutofit/>
          </a:bodyPr>
          <a:lstStyle/>
          <a:p>
            <a:r>
              <a:rPr lang="en-US"/>
              <a:t>Click to edit Master title style</a:t>
            </a:r>
            <a:endParaRPr lang="en-US" dirty="0"/>
          </a:p>
        </p:txBody>
      </p:sp>
      <p:cxnSp>
        <p:nvCxnSpPr>
          <p:cNvPr id="18" name="Straight Connector 12"/>
          <p:cNvCxnSpPr>
            <a:cxnSpLocks noChangeShapeType="1"/>
          </p:cNvCxnSpPr>
          <p:nvPr/>
        </p:nvCxnSpPr>
        <p:spPr bwMode="auto">
          <a:xfrm>
            <a:off x="8" y="950913"/>
            <a:ext cx="12188825" cy="0"/>
          </a:xfrm>
          <a:prstGeom prst="line">
            <a:avLst/>
          </a:prstGeom>
          <a:noFill/>
          <a:ln w="22225" algn="ctr">
            <a:solidFill>
              <a:srgbClr val="91A5BB"/>
            </a:solidFill>
            <a:round/>
            <a:headEnd type="none" w="sm" len="sm"/>
            <a:tailEnd type="none" w="sm" len="sm"/>
          </a:ln>
        </p:spPr>
      </p:cxnSp>
      <p:cxnSp>
        <p:nvCxnSpPr>
          <p:cNvPr id="13" name="Straight Connector 12"/>
          <p:cNvCxnSpPr>
            <a:cxnSpLocks noChangeShapeType="1"/>
          </p:cNvCxnSpPr>
          <p:nvPr/>
        </p:nvCxnSpPr>
        <p:spPr bwMode="auto">
          <a:xfrm>
            <a:off x="8" y="6354186"/>
            <a:ext cx="12188825" cy="0"/>
          </a:xfrm>
          <a:prstGeom prst="line">
            <a:avLst/>
          </a:prstGeom>
          <a:noFill/>
          <a:ln w="22225" algn="ctr">
            <a:solidFill>
              <a:srgbClr val="91A5BB"/>
            </a:solidFill>
            <a:round/>
            <a:headEnd type="none" w="sm" len="sm"/>
            <a:tailEnd type="none" w="sm" len="sm"/>
          </a:ln>
        </p:spPr>
      </p:cxnSp>
      <p:sp>
        <p:nvSpPr>
          <p:cNvPr id="10" name="Rectangle 1032"/>
          <p:cNvSpPr>
            <a:spLocks noChangeArrowheads="1"/>
          </p:cNvSpPr>
          <p:nvPr/>
        </p:nvSpPr>
        <p:spPr bwMode="auto">
          <a:xfrm>
            <a:off x="429269" y="6451134"/>
            <a:ext cx="1450470" cy="219456"/>
          </a:xfrm>
          <a:prstGeom prst="rect">
            <a:avLst/>
          </a:prstGeom>
          <a:noFill/>
          <a:ln w="9525">
            <a:noFill/>
            <a:miter lim="800000"/>
            <a:headEnd/>
            <a:tailEnd/>
          </a:ln>
          <a:effectLst/>
        </p:spPr>
        <p:txBody>
          <a:bodyPr wrap="square" lIns="45708" tIns="0" rIns="0" bIns="0"/>
          <a:lstStyle/>
          <a:p>
            <a:pPr>
              <a:defRPr/>
            </a:pPr>
            <a:r>
              <a:rPr lang="en-US" sz="700" dirty="0">
                <a:solidFill>
                  <a:schemeClr val="tx1"/>
                </a:solidFill>
                <a:cs typeface="Arial" pitchFamily="34" charset="0"/>
              </a:rPr>
              <a:t>LCTG - </a:t>
            </a:r>
            <a:fld id="{6A829F23-F466-44AA-A5B9-24580D3A690E}" type="slidenum">
              <a:rPr lang="en-US" sz="700" smtClean="0">
                <a:solidFill>
                  <a:schemeClr val="tx1"/>
                </a:solidFill>
                <a:cs typeface="Arial" pitchFamily="34" charset="0"/>
              </a:rPr>
              <a:pPr>
                <a:defRPr/>
              </a:pPr>
              <a:t>‹#›</a:t>
            </a:fld>
            <a:endParaRPr lang="en-US" sz="700" dirty="0">
              <a:solidFill>
                <a:schemeClr val="tx1"/>
              </a:solidFill>
              <a:cs typeface="Arial" pitchFamily="34" charset="0"/>
            </a:endParaRPr>
          </a:p>
          <a:p>
            <a:pPr>
              <a:defRPr/>
            </a:pPr>
            <a:r>
              <a:rPr lang="en-US" sz="700" dirty="0">
                <a:solidFill>
                  <a:schemeClr val="tx1"/>
                </a:solidFill>
                <a:cs typeface="Arial" pitchFamily="34" charset="0"/>
              </a:rPr>
              <a:t>CWL  06/29/2022</a:t>
            </a:r>
          </a:p>
        </p:txBody>
      </p:sp>
      <p:pic>
        <p:nvPicPr>
          <p:cNvPr id="15" name="Content Placeholder 3" descr="LL_Logo_alone_blue.png"/>
          <p:cNvPicPr>
            <a:picLocks noChangeAspect="1"/>
          </p:cNvPicPr>
          <p:nvPr/>
        </p:nvPicPr>
        <p:blipFill>
          <a:blip r:embed="rId15" cstate="screen">
            <a:biLevel thresh="25000"/>
            <a:extLst>
              <a:ext uri="{BEBA8EAE-BF5A-486C-A8C5-ECC9F3942E4B}">
                <a14:imgProps xmlns:a14="http://schemas.microsoft.com/office/drawing/2010/main">
                  <a14:imgLayer r:embed="rId16">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87563" y="246892"/>
            <a:ext cx="548524" cy="531083"/>
          </a:xfrm>
          <a:prstGeom prst="rect">
            <a:avLst/>
          </a:prstGeom>
        </p:spPr>
      </p:pic>
      <p:pic>
        <p:nvPicPr>
          <p:cNvPr id="16" name="Picture 15" descr="LL_Logo_blue_nomark.png"/>
          <p:cNvPicPr>
            <a:picLocks noChangeAspect="1"/>
          </p:cNvPicPr>
          <p:nvPr/>
        </p:nvPicPr>
        <p:blipFill>
          <a:blip r:embed="rId17" cstate="screen">
            <a:biLevel thresh="25000"/>
            <a:extLst>
              <a:ext uri="{BEBA8EAE-BF5A-486C-A8C5-ECC9F3942E4B}">
                <a14:imgProps xmlns:a14="http://schemas.microsoft.com/office/drawing/2010/main">
                  <a14:imgLayer r:embed="rId18">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9031921" y="6473952"/>
            <a:ext cx="2007097" cy="228224"/>
          </a:xfrm>
          <a:prstGeom prst="rect">
            <a:avLst/>
          </a:prstGeom>
        </p:spPr>
      </p:pic>
    </p:spTree>
    <p:extLst>
      <p:ext uri="{BB962C8B-B14F-4D97-AF65-F5344CB8AC3E}">
        <p14:creationId xmlns:p14="http://schemas.microsoft.com/office/powerpoint/2010/main" val="2384406067"/>
      </p:ext>
    </p:extLst>
  </p:cSld>
  <p:clrMap bg1="dk1" tx1="lt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txStyles>
    <p:titleStyle>
      <a:lvl1pPr algn="ctr" eaLnBrk="1" hangingPunct="1">
        <a:lnSpc>
          <a:spcPts val="2799"/>
        </a:lnSpc>
        <a:defRPr sz="2799" b="1">
          <a:latin typeface="Arial" pitchFamily="34" charset="0"/>
          <a:cs typeface="Arial" pitchFamily="34" charset="0"/>
        </a:defRPr>
      </a:lvl1pPr>
    </p:titleStyle>
    <p:bodyStyle>
      <a:lvl1pPr marL="233293" indent="-233293" algn="l" eaLnBrk="1" hangingPunct="1">
        <a:lnSpc>
          <a:spcPts val="1999"/>
        </a:lnSpc>
        <a:spcBef>
          <a:spcPts val="300"/>
        </a:spcBef>
        <a:spcAft>
          <a:spcPts val="600"/>
        </a:spcAft>
        <a:buFont typeface="Arial" pitchFamily="34" charset="0"/>
        <a:buChar char="•"/>
        <a:defRPr sz="1999" b="1">
          <a:latin typeface="Arial" pitchFamily="34" charset="0"/>
          <a:cs typeface="Arial" pitchFamily="34" charset="0"/>
        </a:defRPr>
      </a:lvl1pPr>
      <a:lvl2pPr marL="509435" indent="-225357" algn="l" eaLnBrk="1" hangingPunct="1">
        <a:lnSpc>
          <a:spcPts val="1999"/>
        </a:lnSpc>
        <a:spcBef>
          <a:spcPts val="300"/>
        </a:spcBef>
        <a:spcAft>
          <a:spcPts val="600"/>
        </a:spcAft>
        <a:buFont typeface="Arial" pitchFamily="34" charset="0"/>
        <a:buChar char="–"/>
        <a:defRPr sz="1999" b="1">
          <a:latin typeface="Arial" pitchFamily="34" charset="0"/>
          <a:cs typeface="Arial" pitchFamily="34" charset="0"/>
        </a:defRPr>
      </a:lvl2pPr>
      <a:lvl3pPr marL="853819" indent="-223771" algn="l" eaLnBrk="1" hangingPunct="1">
        <a:lnSpc>
          <a:spcPts val="1999"/>
        </a:lnSpc>
        <a:spcBef>
          <a:spcPts val="300"/>
        </a:spcBef>
        <a:spcAft>
          <a:spcPts val="600"/>
        </a:spcAft>
        <a:buFont typeface="Arial" pitchFamily="34" charset="0"/>
        <a:buChar char="•"/>
        <a:defRPr sz="1600" b="1">
          <a:latin typeface="Arial" pitchFamily="34" charset="0"/>
          <a:cs typeface="Arial" pitchFamily="34" charset="0"/>
        </a:defRPr>
      </a:lvl3pPr>
      <a:lvl4pPr marL="1034739" indent="-180921" algn="l" eaLnBrk="1" hangingPunct="1">
        <a:lnSpc>
          <a:spcPts val="1999"/>
        </a:lnSpc>
        <a:spcBef>
          <a:spcPts val="300"/>
        </a:spcBef>
        <a:spcAft>
          <a:spcPts val="600"/>
        </a:spcAft>
        <a:buFont typeface="Courier New" pitchFamily="49" charset="0"/>
        <a:buChar char="o"/>
        <a:defRPr sz="1400" b="1">
          <a:latin typeface="Arial" pitchFamily="34" charset="0"/>
          <a:cs typeface="Arial" pitchFamily="34" charset="0"/>
        </a:defRPr>
      </a:lvl4pPr>
      <a:lvl5pPr marL="796686" indent="0" algn="l" eaLnBrk="1" hangingPunct="1">
        <a:spcBef>
          <a:spcPts val="600"/>
        </a:spcBef>
        <a:defRPr sz="1600" b="1">
          <a:latin typeface="Arial" pitchFamily="34" charset="0"/>
          <a:cs typeface="Arial" pitchFamily="34" charset="0"/>
        </a:defRPr>
      </a:lvl5pPr>
      <a:lvl6pPr marL="1147419" indent="0" algn="l" eaLnBrk="1" hangingPunct="1">
        <a:spcBef>
          <a:spcPts val="600"/>
        </a:spcBef>
        <a:defRPr sz="1400" b="1">
          <a:latin typeface="Arial" pitchFamily="34" charset="0"/>
          <a:cs typeface="Arial" pitchFamily="34" charset="0"/>
        </a:defRPr>
      </a:lvl6pPr>
      <a:lvl7pPr marL="1318817" indent="-179334" algn="l" eaLnBrk="1" hangingPunct="1">
        <a:lnSpc>
          <a:spcPts val="1999"/>
        </a:lnSpc>
        <a:spcBef>
          <a:spcPts val="300"/>
        </a:spcBef>
        <a:spcAft>
          <a:spcPts val="600"/>
        </a:spcAft>
        <a:buFont typeface="Arial" pitchFamily="34" charset="0"/>
        <a:buChar char="•"/>
        <a:defRPr sz="1200" b="1">
          <a:latin typeface="Arial" pitchFamily="34" charset="0"/>
          <a:cs typeface="Arial" pitchFamily="34" charset="0"/>
        </a:defRPr>
      </a:lvl7pPr>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3710" y="101601"/>
            <a:ext cx="9681406" cy="816989"/>
          </a:xfrm>
          <a:prstGeom prst="rect">
            <a:avLst/>
          </a:prstGeom>
        </p:spPr>
        <p:txBody>
          <a:bodyPr vert="horz" lIns="91440" tIns="45720" rIns="91440" bIns="45720" rtlCol="0" anchor="ctr">
            <a:noAutofit/>
          </a:bodyPr>
          <a:lstStyle/>
          <a:p>
            <a:r>
              <a:rPr lang="en-US"/>
              <a:t>Click to edit Master title style</a:t>
            </a:r>
            <a:endParaRPr lang="en-US" dirty="0"/>
          </a:p>
        </p:txBody>
      </p:sp>
      <p:cxnSp>
        <p:nvCxnSpPr>
          <p:cNvPr id="18" name="Straight Connector 12"/>
          <p:cNvCxnSpPr>
            <a:cxnSpLocks noChangeShapeType="1"/>
          </p:cNvCxnSpPr>
          <p:nvPr/>
        </p:nvCxnSpPr>
        <p:spPr bwMode="auto">
          <a:xfrm>
            <a:off x="8" y="950913"/>
            <a:ext cx="12188825" cy="0"/>
          </a:xfrm>
          <a:prstGeom prst="line">
            <a:avLst/>
          </a:prstGeom>
          <a:noFill/>
          <a:ln w="22225" algn="ctr">
            <a:solidFill>
              <a:srgbClr val="91A5BB"/>
            </a:solidFill>
            <a:round/>
            <a:headEnd type="none" w="sm" len="sm"/>
            <a:tailEnd type="none" w="sm" len="sm"/>
          </a:ln>
        </p:spPr>
      </p:cxnSp>
      <p:cxnSp>
        <p:nvCxnSpPr>
          <p:cNvPr id="13" name="Straight Connector 12"/>
          <p:cNvCxnSpPr>
            <a:cxnSpLocks noChangeShapeType="1"/>
          </p:cNvCxnSpPr>
          <p:nvPr/>
        </p:nvCxnSpPr>
        <p:spPr bwMode="auto">
          <a:xfrm>
            <a:off x="8" y="6354186"/>
            <a:ext cx="12188825" cy="0"/>
          </a:xfrm>
          <a:prstGeom prst="line">
            <a:avLst/>
          </a:prstGeom>
          <a:noFill/>
          <a:ln w="22225" algn="ctr">
            <a:solidFill>
              <a:srgbClr val="91A5BB"/>
            </a:solidFill>
            <a:round/>
            <a:headEnd type="none" w="sm" len="sm"/>
            <a:tailEnd type="none" w="sm" len="sm"/>
          </a:ln>
        </p:spPr>
      </p:cxnSp>
      <p:sp>
        <p:nvSpPr>
          <p:cNvPr id="10" name="Rectangle 1032"/>
          <p:cNvSpPr>
            <a:spLocks noChangeArrowheads="1"/>
          </p:cNvSpPr>
          <p:nvPr/>
        </p:nvSpPr>
        <p:spPr bwMode="auto">
          <a:xfrm>
            <a:off x="429269" y="6451134"/>
            <a:ext cx="1450470" cy="219456"/>
          </a:xfrm>
          <a:prstGeom prst="rect">
            <a:avLst/>
          </a:prstGeom>
          <a:noFill/>
          <a:ln w="9525">
            <a:noFill/>
            <a:miter lim="800000"/>
            <a:headEnd/>
            <a:tailEnd/>
          </a:ln>
          <a:effectLst/>
        </p:spPr>
        <p:txBody>
          <a:bodyPr wrap="square" lIns="45708" tIns="0" rIns="0" bIns="0"/>
          <a:lstStyle/>
          <a:p>
            <a:pPr>
              <a:defRPr/>
            </a:pPr>
            <a:r>
              <a:rPr lang="en-US" sz="700" dirty="0">
                <a:solidFill>
                  <a:schemeClr val="tx1"/>
                </a:solidFill>
                <a:cs typeface="Arial" pitchFamily="34" charset="0"/>
              </a:rPr>
              <a:t>LCTG - </a:t>
            </a:r>
            <a:fld id="{6A829F23-F466-44AA-A5B9-24580D3A690E}" type="slidenum">
              <a:rPr lang="en-US" sz="700" smtClean="0">
                <a:solidFill>
                  <a:schemeClr val="tx1"/>
                </a:solidFill>
                <a:cs typeface="Arial" pitchFamily="34" charset="0"/>
              </a:rPr>
              <a:pPr>
                <a:defRPr/>
              </a:pPr>
              <a:t>‹#›</a:t>
            </a:fld>
            <a:endParaRPr lang="en-US" sz="700" dirty="0">
              <a:solidFill>
                <a:schemeClr val="tx1"/>
              </a:solidFill>
              <a:cs typeface="Arial" pitchFamily="34" charset="0"/>
            </a:endParaRPr>
          </a:p>
          <a:p>
            <a:pPr>
              <a:defRPr/>
            </a:pPr>
            <a:r>
              <a:rPr lang="en-US" sz="700" dirty="0">
                <a:solidFill>
                  <a:schemeClr val="tx1"/>
                </a:solidFill>
                <a:cs typeface="Arial" pitchFamily="34" charset="0"/>
              </a:rPr>
              <a:t>CWL  06/29/2022</a:t>
            </a:r>
          </a:p>
        </p:txBody>
      </p:sp>
      <p:pic>
        <p:nvPicPr>
          <p:cNvPr id="15" name="Content Placeholder 3" descr="LL_Logo_alone_blue.png"/>
          <p:cNvPicPr>
            <a:picLocks noChangeAspect="1"/>
          </p:cNvPicPr>
          <p:nvPr/>
        </p:nvPicPr>
        <p:blipFill>
          <a:blip r:embed="rId13" cstate="screen">
            <a:biLevel thresh="25000"/>
            <a:extLst>
              <a:ext uri="{28A0092B-C50C-407E-A947-70E740481C1C}">
                <a14:useLocalDpi xmlns:a14="http://schemas.microsoft.com/office/drawing/2010/main"/>
              </a:ext>
            </a:extLst>
          </a:blip>
          <a:stretch>
            <a:fillRect/>
          </a:stretch>
        </p:blipFill>
        <p:spPr>
          <a:xfrm>
            <a:off x="487563" y="246892"/>
            <a:ext cx="548524" cy="531083"/>
          </a:xfrm>
          <a:prstGeom prst="rect">
            <a:avLst/>
          </a:prstGeom>
        </p:spPr>
      </p:pic>
      <p:pic>
        <p:nvPicPr>
          <p:cNvPr id="16" name="Picture 15" descr="LL_Logo_blue_nomark.png"/>
          <p:cNvPicPr>
            <a:picLocks noChangeAspect="1"/>
          </p:cNvPicPr>
          <p:nvPr/>
        </p:nvPicPr>
        <p:blipFill>
          <a:blip r:embed="rId14" cstate="screen">
            <a:biLevel thresh="25000"/>
            <a:extLst>
              <a:ext uri="{28A0092B-C50C-407E-A947-70E740481C1C}">
                <a14:useLocalDpi xmlns:a14="http://schemas.microsoft.com/office/drawing/2010/main"/>
              </a:ext>
            </a:extLst>
          </a:blip>
          <a:stretch>
            <a:fillRect/>
          </a:stretch>
        </p:blipFill>
        <p:spPr>
          <a:xfrm>
            <a:off x="9031921" y="6473952"/>
            <a:ext cx="2007097" cy="228224"/>
          </a:xfrm>
          <a:prstGeom prst="rect">
            <a:avLst/>
          </a:prstGeom>
        </p:spPr>
      </p:pic>
    </p:spTree>
    <p:extLst>
      <p:ext uri="{BB962C8B-B14F-4D97-AF65-F5344CB8AC3E}">
        <p14:creationId xmlns:p14="http://schemas.microsoft.com/office/powerpoint/2010/main" val="1206877233"/>
      </p:ext>
    </p:extLst>
  </p:cSld>
  <p:clrMap bg1="dk1" tx1="lt1" bg2="dk2"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ctr" eaLnBrk="1" hangingPunct="1">
        <a:lnSpc>
          <a:spcPts val="2799"/>
        </a:lnSpc>
        <a:defRPr sz="2799" b="1">
          <a:latin typeface="Arial" pitchFamily="34" charset="0"/>
          <a:cs typeface="Arial" pitchFamily="34" charset="0"/>
        </a:defRPr>
      </a:lvl1pPr>
    </p:titleStyle>
    <p:bodyStyle>
      <a:lvl1pPr marL="233293" indent="-233293" algn="l" eaLnBrk="1" hangingPunct="1">
        <a:lnSpc>
          <a:spcPts val="1999"/>
        </a:lnSpc>
        <a:spcBef>
          <a:spcPts val="300"/>
        </a:spcBef>
        <a:spcAft>
          <a:spcPts val="600"/>
        </a:spcAft>
        <a:buFont typeface="Arial" pitchFamily="34" charset="0"/>
        <a:buChar char="•"/>
        <a:defRPr sz="1999" b="1">
          <a:latin typeface="Arial" pitchFamily="34" charset="0"/>
          <a:cs typeface="Arial" pitchFamily="34" charset="0"/>
        </a:defRPr>
      </a:lvl1pPr>
      <a:lvl2pPr marL="509435" indent="-225357" algn="l" eaLnBrk="1" hangingPunct="1">
        <a:lnSpc>
          <a:spcPts val="1999"/>
        </a:lnSpc>
        <a:spcBef>
          <a:spcPts val="300"/>
        </a:spcBef>
        <a:spcAft>
          <a:spcPts val="600"/>
        </a:spcAft>
        <a:buFont typeface="Arial" pitchFamily="34" charset="0"/>
        <a:buChar char="–"/>
        <a:defRPr sz="1999" b="1">
          <a:latin typeface="Arial" pitchFamily="34" charset="0"/>
          <a:cs typeface="Arial" pitchFamily="34" charset="0"/>
        </a:defRPr>
      </a:lvl2pPr>
      <a:lvl3pPr marL="853819" indent="-223771" algn="l" eaLnBrk="1" hangingPunct="1">
        <a:lnSpc>
          <a:spcPts val="1999"/>
        </a:lnSpc>
        <a:spcBef>
          <a:spcPts val="300"/>
        </a:spcBef>
        <a:spcAft>
          <a:spcPts val="600"/>
        </a:spcAft>
        <a:buFont typeface="Arial" pitchFamily="34" charset="0"/>
        <a:buChar char="•"/>
        <a:defRPr sz="1600" b="1">
          <a:latin typeface="Arial" pitchFamily="34" charset="0"/>
          <a:cs typeface="Arial" pitchFamily="34" charset="0"/>
        </a:defRPr>
      </a:lvl3pPr>
      <a:lvl4pPr marL="1034739" indent="-180921" algn="l" eaLnBrk="1" hangingPunct="1">
        <a:lnSpc>
          <a:spcPts val="1999"/>
        </a:lnSpc>
        <a:spcBef>
          <a:spcPts val="300"/>
        </a:spcBef>
        <a:spcAft>
          <a:spcPts val="600"/>
        </a:spcAft>
        <a:buFont typeface="Courier New" pitchFamily="49" charset="0"/>
        <a:buChar char="o"/>
        <a:defRPr sz="1400" b="1">
          <a:latin typeface="Arial" pitchFamily="34" charset="0"/>
          <a:cs typeface="Arial" pitchFamily="34" charset="0"/>
        </a:defRPr>
      </a:lvl4pPr>
      <a:lvl5pPr marL="796686" indent="0" algn="l" eaLnBrk="1" hangingPunct="1">
        <a:spcBef>
          <a:spcPts val="600"/>
        </a:spcBef>
        <a:defRPr sz="1600" b="1">
          <a:latin typeface="Arial" pitchFamily="34" charset="0"/>
          <a:cs typeface="Arial" pitchFamily="34" charset="0"/>
        </a:defRPr>
      </a:lvl5pPr>
      <a:lvl6pPr marL="1147419" indent="0" algn="l" eaLnBrk="1" hangingPunct="1">
        <a:spcBef>
          <a:spcPts val="600"/>
        </a:spcBef>
        <a:defRPr sz="1400" b="1">
          <a:latin typeface="Arial" pitchFamily="34" charset="0"/>
          <a:cs typeface="Arial" pitchFamily="34" charset="0"/>
        </a:defRPr>
      </a:lvl6pPr>
      <a:lvl7pPr marL="1318817" indent="-179334" algn="l" eaLnBrk="1" hangingPunct="1">
        <a:lnSpc>
          <a:spcPts val="1999"/>
        </a:lnSpc>
        <a:spcBef>
          <a:spcPts val="300"/>
        </a:spcBef>
        <a:spcAft>
          <a:spcPts val="600"/>
        </a:spcAft>
        <a:buFont typeface="Arial" pitchFamily="34" charset="0"/>
        <a:buChar char="•"/>
        <a:defRPr sz="1200" b="1">
          <a:latin typeface="Arial" pitchFamily="34" charset="0"/>
          <a:cs typeface="Arial" pitchFamily="34" charset="0"/>
        </a:defRPr>
      </a:lvl7pPr>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3710" y="101601"/>
            <a:ext cx="9681406" cy="816989"/>
          </a:xfrm>
          <a:prstGeom prst="rect">
            <a:avLst/>
          </a:prstGeom>
        </p:spPr>
        <p:txBody>
          <a:bodyPr vert="horz" lIns="91440" tIns="45720" rIns="91440" bIns="45720" rtlCol="0" anchor="ctr">
            <a:noAutofit/>
          </a:bodyPr>
          <a:lstStyle/>
          <a:p>
            <a:r>
              <a:rPr lang="en-US"/>
              <a:t>Click to edit Master title style</a:t>
            </a:r>
            <a:endParaRPr lang="en-US" dirty="0"/>
          </a:p>
        </p:txBody>
      </p:sp>
      <p:cxnSp>
        <p:nvCxnSpPr>
          <p:cNvPr id="18" name="Straight Connector 12"/>
          <p:cNvCxnSpPr>
            <a:cxnSpLocks noChangeShapeType="1"/>
          </p:cNvCxnSpPr>
          <p:nvPr/>
        </p:nvCxnSpPr>
        <p:spPr bwMode="auto">
          <a:xfrm>
            <a:off x="8" y="950913"/>
            <a:ext cx="12188825" cy="0"/>
          </a:xfrm>
          <a:prstGeom prst="line">
            <a:avLst/>
          </a:prstGeom>
          <a:noFill/>
          <a:ln w="22225" algn="ctr">
            <a:solidFill>
              <a:srgbClr val="91A5BB"/>
            </a:solidFill>
            <a:round/>
            <a:headEnd type="none" w="sm" len="sm"/>
            <a:tailEnd type="none" w="sm" len="sm"/>
          </a:ln>
        </p:spPr>
      </p:cxnSp>
      <p:cxnSp>
        <p:nvCxnSpPr>
          <p:cNvPr id="13" name="Straight Connector 12"/>
          <p:cNvCxnSpPr>
            <a:cxnSpLocks noChangeShapeType="1"/>
          </p:cNvCxnSpPr>
          <p:nvPr/>
        </p:nvCxnSpPr>
        <p:spPr bwMode="auto">
          <a:xfrm>
            <a:off x="8" y="6354186"/>
            <a:ext cx="12188825" cy="0"/>
          </a:xfrm>
          <a:prstGeom prst="line">
            <a:avLst/>
          </a:prstGeom>
          <a:noFill/>
          <a:ln w="22225" algn="ctr">
            <a:solidFill>
              <a:srgbClr val="91A5BB"/>
            </a:solidFill>
            <a:round/>
            <a:headEnd type="none" w="sm" len="sm"/>
            <a:tailEnd type="none" w="sm" len="sm"/>
          </a:ln>
        </p:spPr>
      </p:cxnSp>
      <p:pic>
        <p:nvPicPr>
          <p:cNvPr id="15" name="Content Placeholder 3" descr="LL_Logo_alone_blue.png"/>
          <p:cNvPicPr>
            <a:picLocks noChangeAspect="1"/>
          </p:cNvPicPr>
          <p:nvPr/>
        </p:nvPicPr>
        <p:blipFill>
          <a:blip r:embed="rId14">
            <a:biLevel thresh="25000"/>
            <a:extLst>
              <a:ext uri="{BEBA8EAE-BF5A-486C-A8C5-ECC9F3942E4B}">
                <a14:imgProps xmlns:a14="http://schemas.microsoft.com/office/drawing/2010/main">
                  <a14:imgLayer r:embed="rId1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87563" y="246892"/>
            <a:ext cx="548524" cy="531083"/>
          </a:xfrm>
          <a:prstGeom prst="rect">
            <a:avLst/>
          </a:prstGeom>
        </p:spPr>
      </p:pic>
      <p:pic>
        <p:nvPicPr>
          <p:cNvPr id="16" name="Picture 15" descr="LL_Logo_blue_nomark.png"/>
          <p:cNvPicPr>
            <a:picLocks noChangeAspect="1"/>
          </p:cNvPicPr>
          <p:nvPr/>
        </p:nvPicPr>
        <p:blipFill>
          <a:blip r:embed="rId16">
            <a:biLevel thresh="25000"/>
            <a:extLst>
              <a:ext uri="{BEBA8EAE-BF5A-486C-A8C5-ECC9F3942E4B}">
                <a14:imgProps xmlns:a14="http://schemas.microsoft.com/office/drawing/2010/main">
                  <a14:imgLayer r:embed="rId1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031921" y="6473952"/>
            <a:ext cx="2007097" cy="228224"/>
          </a:xfrm>
          <a:prstGeom prst="rect">
            <a:avLst/>
          </a:prstGeom>
        </p:spPr>
      </p:pic>
      <p:sp>
        <p:nvSpPr>
          <p:cNvPr id="8" name="Rectangle 24">
            <a:extLst>
              <a:ext uri="{FF2B5EF4-FFF2-40B4-BE49-F238E27FC236}">
                <a16:creationId xmlns:a16="http://schemas.microsoft.com/office/drawing/2014/main" id="{F0A1DC0A-42B6-B446-9C99-DD1EC87155D8}"/>
              </a:ext>
            </a:extLst>
          </p:cNvPr>
          <p:cNvSpPr>
            <a:spLocks noChangeArrowheads="1"/>
          </p:cNvSpPr>
          <p:nvPr userDrawn="1"/>
        </p:nvSpPr>
        <p:spPr bwMode="auto">
          <a:xfrm>
            <a:off x="426609" y="6455664"/>
            <a:ext cx="1450470" cy="219456"/>
          </a:xfrm>
          <a:prstGeom prst="rect">
            <a:avLst/>
          </a:prstGeom>
          <a:noFill/>
          <a:ln w="9525">
            <a:noFill/>
            <a:miter lim="800000"/>
            <a:headEnd/>
            <a:tailEnd/>
          </a:ln>
          <a:effectLst/>
        </p:spPr>
        <p:txBody>
          <a:bodyPr wrap="square" lIns="0" tIns="0" rIns="0" bIns="0" anchor="t" anchorCtr="0">
            <a:prstTxWarp prst="textNoShape">
              <a:avLst/>
            </a:prstTxWarp>
          </a:bodyPr>
          <a:lstStyle/>
          <a:p>
            <a:pPr>
              <a:defRPr/>
            </a:pPr>
            <a:r>
              <a:rPr lang="en-US" sz="700" dirty="0">
                <a:solidFill>
                  <a:schemeClr val="tx1"/>
                </a:solidFill>
                <a:cs typeface="Arial" pitchFamily="34" charset="0"/>
              </a:rPr>
              <a:t>LCGT - </a:t>
            </a:r>
            <a:fld id="{6A829F23-F466-44AA-A5B9-24580D3A690E}" type="slidenum">
              <a:rPr lang="en-US" sz="700" smtClean="0">
                <a:solidFill>
                  <a:schemeClr val="tx1"/>
                </a:solidFill>
                <a:cs typeface="Arial" pitchFamily="34" charset="0"/>
              </a:rPr>
              <a:pPr>
                <a:defRPr/>
              </a:pPr>
              <a:t>‹#›</a:t>
            </a:fld>
            <a:endParaRPr lang="en-US" sz="700" dirty="0">
              <a:solidFill>
                <a:schemeClr val="tx1"/>
              </a:solidFill>
              <a:cs typeface="Arial" pitchFamily="34" charset="0"/>
            </a:endParaRPr>
          </a:p>
          <a:p>
            <a:pPr>
              <a:defRPr/>
            </a:pPr>
            <a:r>
              <a:rPr lang="en-US" sz="700" dirty="0">
                <a:solidFill>
                  <a:schemeClr val="tx1"/>
                </a:solidFill>
                <a:cs typeface="Arial" pitchFamily="34" charset="0"/>
              </a:rPr>
              <a:t>CWL  06/29/2022</a:t>
            </a:r>
          </a:p>
        </p:txBody>
      </p:sp>
    </p:spTree>
    <p:extLst>
      <p:ext uri="{BB962C8B-B14F-4D97-AF65-F5344CB8AC3E}">
        <p14:creationId xmlns:p14="http://schemas.microsoft.com/office/powerpoint/2010/main" val="410588022"/>
      </p:ext>
    </p:extLst>
  </p:cSld>
  <p:clrMap bg1="dk1" tx1="lt1" bg2="dk2" tx2="lt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5" r:id="rId6"/>
    <p:sldLayoutId id="2147483766" r:id="rId7"/>
    <p:sldLayoutId id="2147483767" r:id="rId8"/>
    <p:sldLayoutId id="2147483768" r:id="rId9"/>
    <p:sldLayoutId id="2147483769" r:id="rId10"/>
    <p:sldLayoutId id="2147483770" r:id="rId11"/>
    <p:sldLayoutId id="2147483771" r:id="rId12"/>
  </p:sldLayoutIdLst>
  <p:txStyles>
    <p:titleStyle>
      <a:lvl1pPr algn="ctr" eaLnBrk="1" hangingPunct="1">
        <a:lnSpc>
          <a:spcPts val="2799"/>
        </a:lnSpc>
        <a:defRPr sz="2799" b="1">
          <a:latin typeface="Arial" pitchFamily="34" charset="0"/>
          <a:cs typeface="Arial" pitchFamily="34" charset="0"/>
        </a:defRPr>
      </a:lvl1pPr>
    </p:titleStyle>
    <p:bodyStyle>
      <a:lvl1pPr marL="233293" indent="-233293" algn="l" eaLnBrk="1" hangingPunct="1">
        <a:lnSpc>
          <a:spcPts val="1999"/>
        </a:lnSpc>
        <a:spcBef>
          <a:spcPts val="300"/>
        </a:spcBef>
        <a:spcAft>
          <a:spcPts val="600"/>
        </a:spcAft>
        <a:buFont typeface="Arial" pitchFamily="34" charset="0"/>
        <a:buChar char="•"/>
        <a:defRPr sz="1999" b="1">
          <a:latin typeface="Arial" pitchFamily="34" charset="0"/>
          <a:cs typeface="Arial" pitchFamily="34" charset="0"/>
        </a:defRPr>
      </a:lvl1pPr>
      <a:lvl2pPr marL="509435" indent="-225357" algn="l" eaLnBrk="1" hangingPunct="1">
        <a:lnSpc>
          <a:spcPts val="1999"/>
        </a:lnSpc>
        <a:spcBef>
          <a:spcPts val="300"/>
        </a:spcBef>
        <a:spcAft>
          <a:spcPts val="600"/>
        </a:spcAft>
        <a:buFont typeface="Arial" pitchFamily="34" charset="0"/>
        <a:buChar char="–"/>
        <a:defRPr sz="1999" b="1">
          <a:latin typeface="Arial" pitchFamily="34" charset="0"/>
          <a:cs typeface="Arial" pitchFamily="34" charset="0"/>
        </a:defRPr>
      </a:lvl2pPr>
      <a:lvl3pPr marL="853819" indent="-223771" algn="l" eaLnBrk="1" hangingPunct="1">
        <a:lnSpc>
          <a:spcPts val="1999"/>
        </a:lnSpc>
        <a:spcBef>
          <a:spcPts val="300"/>
        </a:spcBef>
        <a:spcAft>
          <a:spcPts val="600"/>
        </a:spcAft>
        <a:buFont typeface="Arial" pitchFamily="34" charset="0"/>
        <a:buChar char="•"/>
        <a:defRPr sz="1600" b="1">
          <a:latin typeface="Arial" pitchFamily="34" charset="0"/>
          <a:cs typeface="Arial" pitchFamily="34" charset="0"/>
        </a:defRPr>
      </a:lvl3pPr>
      <a:lvl4pPr marL="1034739" indent="-180921" algn="l" eaLnBrk="1" hangingPunct="1">
        <a:lnSpc>
          <a:spcPts val="1999"/>
        </a:lnSpc>
        <a:spcBef>
          <a:spcPts val="300"/>
        </a:spcBef>
        <a:spcAft>
          <a:spcPts val="600"/>
        </a:spcAft>
        <a:buFont typeface="Courier New" pitchFamily="49" charset="0"/>
        <a:buChar char="o"/>
        <a:defRPr sz="1400" b="1">
          <a:latin typeface="Arial" pitchFamily="34" charset="0"/>
          <a:cs typeface="Arial" pitchFamily="34" charset="0"/>
        </a:defRPr>
      </a:lvl4pPr>
      <a:lvl5pPr marL="796686" indent="0" algn="l" eaLnBrk="1" hangingPunct="1">
        <a:spcBef>
          <a:spcPts val="600"/>
        </a:spcBef>
        <a:defRPr sz="1600" b="1">
          <a:latin typeface="Arial" pitchFamily="34" charset="0"/>
          <a:cs typeface="Arial" pitchFamily="34" charset="0"/>
        </a:defRPr>
      </a:lvl5pPr>
      <a:lvl6pPr marL="1147419" indent="0" algn="l" eaLnBrk="1" hangingPunct="1">
        <a:spcBef>
          <a:spcPts val="600"/>
        </a:spcBef>
        <a:defRPr sz="1400" b="1">
          <a:latin typeface="Arial" pitchFamily="34" charset="0"/>
          <a:cs typeface="Arial" pitchFamily="34" charset="0"/>
        </a:defRPr>
      </a:lvl6pPr>
      <a:lvl7pPr marL="1318817" indent="-179334" algn="l" eaLnBrk="1" hangingPunct="1">
        <a:lnSpc>
          <a:spcPts val="1999"/>
        </a:lnSpc>
        <a:spcBef>
          <a:spcPts val="300"/>
        </a:spcBef>
        <a:spcAft>
          <a:spcPts val="600"/>
        </a:spcAft>
        <a:buFont typeface="Arial" pitchFamily="34" charset="0"/>
        <a:buChar char="•"/>
        <a:defRPr sz="1200" b="1">
          <a:latin typeface="Arial" pitchFamily="34" charset="0"/>
          <a:cs typeface="Arial" pitchFamily="34" charset="0"/>
        </a:defRPr>
      </a:lvl7pPr>
    </p:bodyStyle>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0" name="Rectangle 6"/>
          <p:cNvSpPr>
            <a:spLocks noGrp="1" noChangeArrowheads="1"/>
          </p:cNvSpPr>
          <p:nvPr>
            <p:ph type="title"/>
          </p:nvPr>
        </p:nvSpPr>
        <p:spPr bwMode="auto">
          <a:xfrm>
            <a:off x="1255449" y="100584"/>
            <a:ext cx="9677927" cy="813816"/>
          </a:xfrm>
          <a:prstGeom prst="rect">
            <a:avLst/>
          </a:prstGeom>
          <a:noFill/>
          <a:ln w="9525">
            <a:noFill/>
            <a:miter lim="800000"/>
            <a:headEnd/>
            <a:tailEnd/>
          </a:ln>
          <a:effectLst/>
        </p:spPr>
        <p:txBody>
          <a:bodyPr vert="horz" wrap="square" lIns="92064" tIns="46033" rIns="92064" bIns="46033" numCol="1" anchor="ctr" anchorCtr="0" compatLnSpc="1">
            <a:prstTxWarp prst="textNoShape">
              <a:avLst/>
            </a:prstTxWarp>
          </a:bodyPr>
          <a:lstStyle/>
          <a:p>
            <a:pPr lvl="0"/>
            <a:r>
              <a:rPr lang="en-US" altLang="en-US"/>
              <a:t>Click to edit Master title style</a:t>
            </a:r>
            <a:endParaRPr lang="en-US" altLang="en-US" dirty="0"/>
          </a:p>
        </p:txBody>
      </p:sp>
      <p:sp>
        <p:nvSpPr>
          <p:cNvPr id="1032" name="Freeform 8"/>
          <p:cNvSpPr>
            <a:spLocks/>
          </p:cNvSpPr>
          <p:nvPr/>
        </p:nvSpPr>
        <p:spPr bwMode="auto">
          <a:xfrm>
            <a:off x="0" y="950976"/>
            <a:ext cx="12188825" cy="0"/>
          </a:xfrm>
          <a:custGeom>
            <a:avLst/>
            <a:gdLst/>
            <a:ahLst/>
            <a:cxnLst>
              <a:cxn ang="0">
                <a:pos x="0" y="0"/>
              </a:cxn>
              <a:cxn ang="0">
                <a:pos x="6144" y="0"/>
              </a:cxn>
              <a:cxn ang="0">
                <a:pos x="0" y="0"/>
              </a:cxn>
            </a:cxnLst>
            <a:rect l="0" t="0" r="r" b="b"/>
            <a:pathLst>
              <a:path w="6145" h="1">
                <a:moveTo>
                  <a:pt x="0" y="0"/>
                </a:moveTo>
                <a:lnTo>
                  <a:pt x="6144" y="0"/>
                </a:lnTo>
                <a:lnTo>
                  <a:pt x="0" y="0"/>
                </a:lnTo>
              </a:path>
            </a:pathLst>
          </a:custGeom>
          <a:noFill/>
          <a:ln w="22225" cap="flat" cmpd="sng">
            <a:solidFill>
              <a:schemeClr val="accent4"/>
            </a:solidFill>
            <a:prstDash val="solid"/>
            <a:round/>
            <a:headEnd/>
            <a:tailEnd/>
          </a:ln>
          <a:effectLst/>
        </p:spPr>
        <p:txBody>
          <a:bodyPr>
            <a:prstTxWarp prst="textNoShape">
              <a:avLst/>
            </a:prstTxWarp>
          </a:bodyPr>
          <a:lstStyle/>
          <a:p>
            <a:endParaRPr lang="en-US"/>
          </a:p>
        </p:txBody>
      </p:sp>
      <p:sp>
        <p:nvSpPr>
          <p:cNvPr id="1048" name="Rectangle 24"/>
          <p:cNvSpPr>
            <a:spLocks noChangeArrowheads="1"/>
          </p:cNvSpPr>
          <p:nvPr/>
        </p:nvSpPr>
        <p:spPr bwMode="auto">
          <a:xfrm>
            <a:off x="426609" y="6455664"/>
            <a:ext cx="1450470" cy="219456"/>
          </a:xfrm>
          <a:prstGeom prst="rect">
            <a:avLst/>
          </a:prstGeom>
          <a:noFill/>
          <a:ln w="9525">
            <a:noFill/>
            <a:miter lim="800000"/>
            <a:headEnd/>
            <a:tailEnd/>
          </a:ln>
          <a:effectLst/>
        </p:spPr>
        <p:txBody>
          <a:bodyPr wrap="square" lIns="0" tIns="0" rIns="0" bIns="0" anchor="t" anchorCtr="0">
            <a:prstTxWarp prst="textNoShape">
              <a:avLst/>
            </a:prstTxWarp>
          </a:bodyPr>
          <a:lstStyle/>
          <a:p>
            <a:pPr>
              <a:defRPr/>
            </a:pPr>
            <a:r>
              <a:rPr lang="en-US" sz="700" dirty="0">
                <a:solidFill>
                  <a:srgbClr val="000000"/>
                </a:solidFill>
                <a:cs typeface="Arial" pitchFamily="34" charset="0"/>
              </a:rPr>
              <a:t>LCTG - </a:t>
            </a:r>
            <a:fld id="{6A829F23-F466-44AA-A5B9-24580D3A690E}" type="slidenum">
              <a:rPr lang="en-US" sz="700" smtClean="0">
                <a:solidFill>
                  <a:srgbClr val="000000"/>
                </a:solidFill>
                <a:cs typeface="Arial" pitchFamily="34" charset="0"/>
              </a:rPr>
              <a:pPr>
                <a:defRPr/>
              </a:pPr>
              <a:t>‹#›</a:t>
            </a:fld>
            <a:endParaRPr lang="en-US" sz="700" dirty="0">
              <a:solidFill>
                <a:srgbClr val="000000"/>
              </a:solidFill>
              <a:cs typeface="Arial" pitchFamily="34" charset="0"/>
            </a:endParaRPr>
          </a:p>
          <a:p>
            <a:pPr>
              <a:defRPr/>
            </a:pPr>
            <a:r>
              <a:rPr lang="en-US" sz="700" dirty="0">
                <a:solidFill>
                  <a:srgbClr val="000000"/>
                </a:solidFill>
                <a:cs typeface="Arial" pitchFamily="34" charset="0"/>
              </a:rPr>
              <a:t>CWL  06/29/2022</a:t>
            </a:r>
          </a:p>
        </p:txBody>
      </p:sp>
      <p:sp>
        <p:nvSpPr>
          <p:cNvPr id="11" name="Freeform 8"/>
          <p:cNvSpPr>
            <a:spLocks/>
          </p:cNvSpPr>
          <p:nvPr/>
        </p:nvSpPr>
        <p:spPr bwMode="auto">
          <a:xfrm>
            <a:off x="0" y="6355080"/>
            <a:ext cx="12188825" cy="0"/>
          </a:xfrm>
          <a:custGeom>
            <a:avLst/>
            <a:gdLst/>
            <a:ahLst/>
            <a:cxnLst>
              <a:cxn ang="0">
                <a:pos x="0" y="0"/>
              </a:cxn>
              <a:cxn ang="0">
                <a:pos x="6144" y="0"/>
              </a:cxn>
              <a:cxn ang="0">
                <a:pos x="0" y="0"/>
              </a:cxn>
            </a:cxnLst>
            <a:rect l="0" t="0" r="r" b="b"/>
            <a:pathLst>
              <a:path w="6145" h="1">
                <a:moveTo>
                  <a:pt x="0" y="0"/>
                </a:moveTo>
                <a:lnTo>
                  <a:pt x="6144" y="0"/>
                </a:lnTo>
                <a:lnTo>
                  <a:pt x="0" y="0"/>
                </a:lnTo>
              </a:path>
            </a:pathLst>
          </a:custGeom>
          <a:noFill/>
          <a:ln w="22225" cap="flat" cmpd="sng">
            <a:solidFill>
              <a:schemeClr val="accent4"/>
            </a:solidFill>
            <a:prstDash val="solid"/>
            <a:round/>
            <a:headEnd/>
            <a:tailEnd/>
          </a:ln>
          <a:effectLst/>
        </p:spPr>
        <p:txBody>
          <a:bodyPr>
            <a:prstTxWarp prst="textNoShape">
              <a:avLst/>
            </a:prstTxWarp>
          </a:bodyPr>
          <a:lstStyle/>
          <a:p>
            <a:endParaRPr lang="en-US"/>
          </a:p>
        </p:txBody>
      </p:sp>
      <p:pic>
        <p:nvPicPr>
          <p:cNvPr id="8" name="Picture 7" descr="LL_Logo_alone_blu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84632" y="246888"/>
            <a:ext cx="548658" cy="531101"/>
          </a:xfrm>
          <a:prstGeom prst="rect">
            <a:avLst/>
          </a:prstGeom>
        </p:spPr>
      </p:pic>
      <p:pic>
        <p:nvPicPr>
          <p:cNvPr id="9" name="Picture 8" descr="LL_Logo_blue_nomark.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683496" y="6473952"/>
            <a:ext cx="2023269" cy="230071"/>
          </a:xfrm>
          <a:prstGeom prst="rect">
            <a:avLst/>
          </a:prstGeom>
        </p:spPr>
      </p:pic>
    </p:spTree>
    <p:extLst>
      <p:ext uri="{BB962C8B-B14F-4D97-AF65-F5344CB8AC3E}">
        <p14:creationId xmlns:p14="http://schemas.microsoft.com/office/powerpoint/2010/main" val="796323935"/>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8" r:id="rId12"/>
    <p:sldLayoutId id="2147483793" r:id="rId13"/>
  </p:sldLayoutIdLst>
  <p:txStyles>
    <p:titleStyle>
      <a:lvl1pPr algn="ctr" rtl="0" eaLnBrk="1" fontAlgn="base" hangingPunct="1">
        <a:lnSpc>
          <a:spcPts val="2800"/>
        </a:lnSpc>
        <a:spcBef>
          <a:spcPct val="0"/>
        </a:spcBef>
        <a:spcAft>
          <a:spcPct val="0"/>
        </a:spcAft>
        <a:defRPr sz="2800" b="1">
          <a:solidFill>
            <a:schemeClr val="tx2"/>
          </a:solidFill>
          <a:latin typeface="+mj-lt"/>
          <a:ea typeface="+mj-ea"/>
          <a:cs typeface="+mj-cs"/>
        </a:defRPr>
      </a:lvl1pPr>
      <a:lvl2pPr algn="ctr" rtl="0" eaLnBrk="1" fontAlgn="base" hangingPunct="1">
        <a:lnSpc>
          <a:spcPts val="3000"/>
        </a:lnSpc>
        <a:spcBef>
          <a:spcPct val="0"/>
        </a:spcBef>
        <a:spcAft>
          <a:spcPct val="0"/>
        </a:spcAft>
        <a:defRPr sz="2800" b="1">
          <a:solidFill>
            <a:schemeClr val="tx2"/>
          </a:solidFill>
          <a:latin typeface="Arial" pitchFamily="-110" charset="0"/>
        </a:defRPr>
      </a:lvl2pPr>
      <a:lvl3pPr algn="ctr" rtl="0" eaLnBrk="1" fontAlgn="base" hangingPunct="1">
        <a:lnSpc>
          <a:spcPts val="3000"/>
        </a:lnSpc>
        <a:spcBef>
          <a:spcPct val="0"/>
        </a:spcBef>
        <a:spcAft>
          <a:spcPct val="0"/>
        </a:spcAft>
        <a:defRPr sz="2800" b="1">
          <a:solidFill>
            <a:schemeClr val="tx2"/>
          </a:solidFill>
          <a:latin typeface="Arial" pitchFamily="-110" charset="0"/>
        </a:defRPr>
      </a:lvl3pPr>
      <a:lvl4pPr algn="ctr" rtl="0" eaLnBrk="1" fontAlgn="base" hangingPunct="1">
        <a:lnSpc>
          <a:spcPts val="3000"/>
        </a:lnSpc>
        <a:spcBef>
          <a:spcPct val="0"/>
        </a:spcBef>
        <a:spcAft>
          <a:spcPct val="0"/>
        </a:spcAft>
        <a:defRPr sz="2800" b="1">
          <a:solidFill>
            <a:schemeClr val="tx2"/>
          </a:solidFill>
          <a:latin typeface="Arial" pitchFamily="-110" charset="0"/>
        </a:defRPr>
      </a:lvl4pPr>
      <a:lvl5pPr algn="ctr" rtl="0" eaLnBrk="1" fontAlgn="base" hangingPunct="1">
        <a:lnSpc>
          <a:spcPts val="3000"/>
        </a:lnSpc>
        <a:spcBef>
          <a:spcPct val="0"/>
        </a:spcBef>
        <a:spcAft>
          <a:spcPct val="0"/>
        </a:spcAft>
        <a:defRPr sz="2800" b="1">
          <a:solidFill>
            <a:schemeClr val="tx2"/>
          </a:solidFill>
          <a:latin typeface="Arial" pitchFamily="-110" charset="0"/>
        </a:defRPr>
      </a:lvl5pPr>
      <a:lvl6pPr marL="457200" algn="ctr" rtl="0" eaLnBrk="1" fontAlgn="base" hangingPunct="1">
        <a:lnSpc>
          <a:spcPts val="3000"/>
        </a:lnSpc>
        <a:spcBef>
          <a:spcPct val="0"/>
        </a:spcBef>
        <a:spcAft>
          <a:spcPct val="0"/>
        </a:spcAft>
        <a:defRPr sz="2800" b="1">
          <a:solidFill>
            <a:schemeClr val="tx2"/>
          </a:solidFill>
          <a:latin typeface="Arial" pitchFamily="-110" charset="0"/>
        </a:defRPr>
      </a:lvl6pPr>
      <a:lvl7pPr marL="914400" algn="ctr" rtl="0" eaLnBrk="1" fontAlgn="base" hangingPunct="1">
        <a:lnSpc>
          <a:spcPts val="3000"/>
        </a:lnSpc>
        <a:spcBef>
          <a:spcPct val="0"/>
        </a:spcBef>
        <a:spcAft>
          <a:spcPct val="0"/>
        </a:spcAft>
        <a:defRPr sz="2800" b="1">
          <a:solidFill>
            <a:schemeClr val="tx2"/>
          </a:solidFill>
          <a:latin typeface="Arial" pitchFamily="-110" charset="0"/>
        </a:defRPr>
      </a:lvl7pPr>
      <a:lvl8pPr marL="1371600" algn="ctr" rtl="0" eaLnBrk="1" fontAlgn="base" hangingPunct="1">
        <a:lnSpc>
          <a:spcPts val="3000"/>
        </a:lnSpc>
        <a:spcBef>
          <a:spcPct val="0"/>
        </a:spcBef>
        <a:spcAft>
          <a:spcPct val="0"/>
        </a:spcAft>
        <a:defRPr sz="2800" b="1">
          <a:solidFill>
            <a:schemeClr val="tx2"/>
          </a:solidFill>
          <a:latin typeface="Arial" pitchFamily="-110" charset="0"/>
        </a:defRPr>
      </a:lvl8pPr>
      <a:lvl9pPr marL="1828800" algn="ctr" rtl="0" eaLnBrk="1" fontAlgn="base" hangingPunct="1">
        <a:lnSpc>
          <a:spcPts val="3000"/>
        </a:lnSpc>
        <a:spcBef>
          <a:spcPct val="0"/>
        </a:spcBef>
        <a:spcAft>
          <a:spcPct val="0"/>
        </a:spcAft>
        <a:defRPr sz="2800" b="1">
          <a:solidFill>
            <a:schemeClr val="tx2"/>
          </a:solidFill>
          <a:latin typeface="Arial" pitchFamily="-110" charset="0"/>
        </a:defRPr>
      </a:lvl9pPr>
    </p:titleStyle>
    <p:bodyStyle>
      <a:lvl1pPr marL="342900" indent="-342900" algn="l" rtl="0" eaLnBrk="1" fontAlgn="base" hangingPunct="1">
        <a:lnSpc>
          <a:spcPct val="90000"/>
        </a:lnSpc>
        <a:spcBef>
          <a:spcPct val="25000"/>
        </a:spcBef>
        <a:spcAft>
          <a:spcPct val="0"/>
        </a:spcAft>
        <a:buSzPct val="125000"/>
        <a:buChar char="•"/>
        <a:defRPr sz="2000" b="1">
          <a:solidFill>
            <a:schemeClr val="tx1"/>
          </a:solidFill>
          <a:latin typeface="+mn-lt"/>
          <a:ea typeface="+mn-ea"/>
          <a:cs typeface="+mn-cs"/>
        </a:defRPr>
      </a:lvl1pPr>
      <a:lvl2pPr marL="862013" indent="-341313" algn="l" rtl="0" eaLnBrk="1" fontAlgn="base" hangingPunct="1">
        <a:lnSpc>
          <a:spcPct val="90000"/>
        </a:lnSpc>
        <a:spcBef>
          <a:spcPct val="25000"/>
        </a:spcBef>
        <a:spcAft>
          <a:spcPct val="0"/>
        </a:spcAft>
        <a:buSzPct val="100000"/>
        <a:buChar char="–"/>
        <a:defRPr b="1">
          <a:solidFill>
            <a:schemeClr val="tx1"/>
          </a:solidFill>
          <a:latin typeface="+mn-lt"/>
          <a:ea typeface="ＭＳ Ｐゴシック" pitchFamily="-110" charset="-128"/>
        </a:defRPr>
      </a:lvl2pPr>
      <a:lvl3pPr marL="1204913" indent="-228600" algn="l" rtl="0" eaLnBrk="1" fontAlgn="base" hangingPunct="1">
        <a:lnSpc>
          <a:spcPct val="90000"/>
        </a:lnSpc>
        <a:spcBef>
          <a:spcPct val="25000"/>
        </a:spcBef>
        <a:spcAft>
          <a:spcPct val="0"/>
        </a:spcAft>
        <a:buSzPct val="100000"/>
        <a:buChar char=" "/>
        <a:defRPr sz="1600" b="1">
          <a:solidFill>
            <a:schemeClr val="tx1"/>
          </a:solidFill>
          <a:latin typeface="+mn-lt"/>
          <a:ea typeface="ＭＳ Ｐゴシック" pitchFamily="-110" charset="-128"/>
        </a:defRPr>
      </a:lvl3pPr>
      <a:lvl4pPr marL="1546225" indent="-119063"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4pPr>
      <a:lvl5pPr marL="18288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5pPr>
      <a:lvl6pPr marL="22860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6pPr>
      <a:lvl7pPr marL="27432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7pPr>
      <a:lvl8pPr marL="32004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8pPr>
      <a:lvl9pPr marL="36576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3710" y="101601"/>
            <a:ext cx="9681406" cy="816989"/>
          </a:xfrm>
          <a:prstGeom prst="rect">
            <a:avLst/>
          </a:prstGeom>
        </p:spPr>
        <p:txBody>
          <a:bodyPr vert="horz" lIns="91440" tIns="45720" rIns="91440" bIns="45720" rtlCol="0" anchor="ctr">
            <a:noAutofit/>
          </a:bodyPr>
          <a:lstStyle/>
          <a:p>
            <a:r>
              <a:rPr lang="en-US" dirty="0"/>
              <a:t>Click to edit Master title style</a:t>
            </a:r>
          </a:p>
        </p:txBody>
      </p:sp>
      <p:cxnSp>
        <p:nvCxnSpPr>
          <p:cNvPr id="18" name="Straight Connector 12"/>
          <p:cNvCxnSpPr>
            <a:cxnSpLocks noChangeShapeType="1"/>
          </p:cNvCxnSpPr>
          <p:nvPr/>
        </p:nvCxnSpPr>
        <p:spPr bwMode="auto">
          <a:xfrm>
            <a:off x="0" y="950913"/>
            <a:ext cx="12188825" cy="0"/>
          </a:xfrm>
          <a:prstGeom prst="line">
            <a:avLst/>
          </a:prstGeom>
          <a:noFill/>
          <a:ln w="22225" algn="ctr">
            <a:solidFill>
              <a:schemeClr val="bg1"/>
            </a:solidFill>
            <a:round/>
            <a:headEnd type="none" w="sm" len="sm"/>
            <a:tailEnd type="none" w="sm" len="sm"/>
          </a:ln>
        </p:spPr>
      </p:cxnSp>
      <p:cxnSp>
        <p:nvCxnSpPr>
          <p:cNvPr id="13" name="Straight Connector 12"/>
          <p:cNvCxnSpPr>
            <a:cxnSpLocks noChangeShapeType="1"/>
          </p:cNvCxnSpPr>
          <p:nvPr/>
        </p:nvCxnSpPr>
        <p:spPr bwMode="auto">
          <a:xfrm>
            <a:off x="0" y="6354186"/>
            <a:ext cx="12188825" cy="0"/>
          </a:xfrm>
          <a:prstGeom prst="line">
            <a:avLst/>
          </a:prstGeom>
          <a:noFill/>
          <a:ln w="22225" algn="ctr">
            <a:solidFill>
              <a:schemeClr val="bg1"/>
            </a:solidFill>
            <a:round/>
            <a:headEnd type="none" w="sm" len="sm"/>
            <a:tailEnd type="none" w="sm" len="sm"/>
          </a:ln>
        </p:spPr>
      </p:cxnSp>
      <p:sp>
        <p:nvSpPr>
          <p:cNvPr id="10" name="Rectangle 1032"/>
          <p:cNvSpPr>
            <a:spLocks noChangeArrowheads="1"/>
          </p:cNvSpPr>
          <p:nvPr/>
        </p:nvSpPr>
        <p:spPr bwMode="auto">
          <a:xfrm>
            <a:off x="429270" y="6451134"/>
            <a:ext cx="1450470" cy="219456"/>
          </a:xfrm>
          <a:prstGeom prst="rect">
            <a:avLst/>
          </a:prstGeom>
          <a:noFill/>
          <a:ln w="9525">
            <a:noFill/>
            <a:miter lim="800000"/>
            <a:headEnd/>
            <a:tailEnd/>
          </a:ln>
          <a:effectLst/>
        </p:spPr>
        <p:txBody>
          <a:bodyPr wrap="square" lIns="45720" tIns="0" rIns="0" bIns="0"/>
          <a:lstStyle/>
          <a:p>
            <a:pPr>
              <a:defRPr/>
            </a:pPr>
            <a:r>
              <a:rPr lang="en-US" sz="700" dirty="0">
                <a:solidFill>
                  <a:schemeClr val="bg1"/>
                </a:solidFill>
                <a:cs typeface="Arial" pitchFamily="34" charset="0"/>
              </a:rPr>
              <a:t>LCTG - </a:t>
            </a:r>
            <a:fld id="{6A829F23-F466-44AA-A5B9-24580D3A690E}" type="slidenum">
              <a:rPr lang="en-US" sz="700" smtClean="0">
                <a:solidFill>
                  <a:schemeClr val="bg1"/>
                </a:solidFill>
                <a:cs typeface="Arial" pitchFamily="34" charset="0"/>
              </a:rPr>
              <a:pPr>
                <a:defRPr/>
              </a:pPr>
              <a:t>‹#›</a:t>
            </a:fld>
            <a:endParaRPr lang="en-US" sz="700" dirty="0">
              <a:solidFill>
                <a:schemeClr val="bg1"/>
              </a:solidFill>
              <a:cs typeface="Arial" pitchFamily="34" charset="0"/>
            </a:endParaRPr>
          </a:p>
          <a:p>
            <a:pPr>
              <a:defRPr/>
            </a:pPr>
            <a:r>
              <a:rPr lang="en-US" sz="700" dirty="0">
                <a:solidFill>
                  <a:schemeClr val="bg1"/>
                </a:solidFill>
                <a:cs typeface="Arial" pitchFamily="34" charset="0"/>
              </a:rPr>
              <a:t>CWL 06/29/2022</a:t>
            </a:r>
          </a:p>
        </p:txBody>
      </p:sp>
      <p:pic>
        <p:nvPicPr>
          <p:cNvPr id="8" name="Content Placeholder 3" descr="LL_Logo_alone_blue.png"/>
          <p:cNvPicPr>
            <a:picLocks noChangeAspect="1"/>
          </p:cNvPicPr>
          <p:nvPr userDrawn="1"/>
        </p:nvPicPr>
        <p:blipFill>
          <a:blip r:embed="rId12" cstate="print">
            <a:duotone>
              <a:schemeClr val="accent3">
                <a:shade val="45000"/>
                <a:satMod val="135000"/>
              </a:schemeClr>
              <a:prstClr val="white"/>
            </a:duotone>
          </a:blip>
          <a:stretch>
            <a:fillRect/>
          </a:stretch>
        </p:blipFill>
        <p:spPr>
          <a:xfrm>
            <a:off x="487553" y="246889"/>
            <a:ext cx="548524" cy="531083"/>
          </a:xfrm>
          <a:prstGeom prst="rect">
            <a:avLst/>
          </a:prstGeom>
        </p:spPr>
      </p:pic>
      <p:pic>
        <p:nvPicPr>
          <p:cNvPr id="9" name="Picture 8" descr="LL_Logo_blue_nomark.png"/>
          <p:cNvPicPr>
            <a:picLocks noChangeAspect="1"/>
          </p:cNvPicPr>
          <p:nvPr userDrawn="1"/>
        </p:nvPicPr>
        <p:blipFill>
          <a:blip r:embed="rId13" cstate="print">
            <a:duotone>
              <a:schemeClr val="accent3">
                <a:shade val="45000"/>
                <a:satMod val="135000"/>
              </a:schemeClr>
              <a:prstClr val="white"/>
            </a:duotone>
          </a:blip>
          <a:stretch>
            <a:fillRect/>
          </a:stretch>
        </p:blipFill>
        <p:spPr>
          <a:xfrm>
            <a:off x="9681997" y="6473952"/>
            <a:ext cx="2007097" cy="228224"/>
          </a:xfrm>
          <a:prstGeom prst="rect">
            <a:avLst/>
          </a:prstGeom>
        </p:spPr>
      </p:pic>
      <p:pic>
        <p:nvPicPr>
          <p:cNvPr id="12" name="Picture 11" descr="Tribrand_ColorBlack_rgb_16x3_160601.png">
            <a:extLst>
              <a:ext uri="{FF2B5EF4-FFF2-40B4-BE49-F238E27FC236}">
                <a16:creationId xmlns:a16="http://schemas.microsoft.com/office/drawing/2014/main" id="{F3BF78FD-D362-6C49-8313-5B7F19EC3D38}"/>
              </a:ext>
            </a:extLst>
          </p:cNvPr>
          <p:cNvPicPr>
            <a:picLocks noChangeAspect="1"/>
          </p:cNvPicPr>
          <p:nvPr userDrawn="1"/>
        </p:nvPicPr>
        <p:blipFill rotWithShape="1">
          <a:blip r:embed="rId14" cstate="print">
            <a:duotone>
              <a:schemeClr val="accent3">
                <a:shade val="45000"/>
                <a:satMod val="135000"/>
              </a:schemeClr>
              <a:prstClr val="white"/>
            </a:duotone>
            <a:extLst>
              <a:ext uri="{28A0092B-C50C-407E-A947-70E740481C1C}">
                <a14:useLocalDpi xmlns:a14="http://schemas.microsoft.com/office/drawing/2010/main" val="0"/>
              </a:ext>
            </a:extLst>
          </a:blip>
          <a:srcRect l="25306" b="5625"/>
          <a:stretch/>
        </p:blipFill>
        <p:spPr>
          <a:xfrm>
            <a:off x="10244065" y="181068"/>
            <a:ext cx="1755427" cy="616101"/>
          </a:xfrm>
          <a:prstGeom prst="rect">
            <a:avLst/>
          </a:prstGeom>
        </p:spPr>
      </p:pic>
      <p:pic>
        <p:nvPicPr>
          <p:cNvPr id="14" name="Picture 13" descr="Tribrand_ColorBlack_rgb_16x3_160601.png">
            <a:extLst>
              <a:ext uri="{FF2B5EF4-FFF2-40B4-BE49-F238E27FC236}">
                <a16:creationId xmlns:a16="http://schemas.microsoft.com/office/drawing/2014/main" id="{F3BF78FD-D362-6C49-8313-5B7F19EC3D38}"/>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r="74693" b="1435"/>
          <a:stretch/>
        </p:blipFill>
        <p:spPr>
          <a:xfrm>
            <a:off x="9649328" y="190693"/>
            <a:ext cx="594738" cy="643455"/>
          </a:xfrm>
          <a:prstGeom prst="rect">
            <a:avLst/>
          </a:prstGeom>
        </p:spPr>
      </p:pic>
    </p:spTree>
    <p:extLst>
      <p:ext uri="{BB962C8B-B14F-4D97-AF65-F5344CB8AC3E}">
        <p14:creationId xmlns:p14="http://schemas.microsoft.com/office/powerpoint/2010/main" val="594812076"/>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Lst>
  <p:txStyles>
    <p:titleStyle>
      <a:lvl1pPr algn="ctr" eaLnBrk="1" hangingPunct="1">
        <a:lnSpc>
          <a:spcPts val="2800"/>
        </a:lnSpc>
        <a:defRPr sz="2800" b="1">
          <a:solidFill>
            <a:schemeClr val="bg1"/>
          </a:solidFill>
          <a:latin typeface="Arial" pitchFamily="34" charset="0"/>
          <a:cs typeface="Arial" pitchFamily="34" charset="0"/>
        </a:defRPr>
      </a:lvl1pPr>
    </p:titleStyle>
    <p:bodyStyle>
      <a:lvl1pPr marL="233363" indent="-233363" algn="l" eaLnBrk="1" hangingPunct="1">
        <a:lnSpc>
          <a:spcPts val="2000"/>
        </a:lnSpc>
        <a:spcBef>
          <a:spcPts val="300"/>
        </a:spcBef>
        <a:spcAft>
          <a:spcPts val="600"/>
        </a:spcAft>
        <a:buFont typeface="Arial" pitchFamily="34" charset="0"/>
        <a:buChar char="•"/>
        <a:defRPr sz="2000" b="1">
          <a:latin typeface="Arial" pitchFamily="34" charset="0"/>
          <a:cs typeface="Arial" pitchFamily="34" charset="0"/>
        </a:defRPr>
      </a:lvl1pPr>
      <a:lvl2pPr marL="509588" indent="-225425" algn="l" eaLnBrk="1" hangingPunct="1">
        <a:lnSpc>
          <a:spcPts val="2000"/>
        </a:lnSpc>
        <a:spcBef>
          <a:spcPts val="300"/>
        </a:spcBef>
        <a:spcAft>
          <a:spcPts val="600"/>
        </a:spcAft>
        <a:buFont typeface="Arial" pitchFamily="34" charset="0"/>
        <a:buChar char="–"/>
        <a:defRPr sz="2000" b="1">
          <a:latin typeface="Arial" pitchFamily="34" charset="0"/>
          <a:cs typeface="Arial" pitchFamily="34" charset="0"/>
        </a:defRPr>
      </a:lvl2pPr>
      <a:lvl3pPr marL="854075" indent="-223838" algn="l" eaLnBrk="1" hangingPunct="1">
        <a:lnSpc>
          <a:spcPts val="2000"/>
        </a:lnSpc>
        <a:spcBef>
          <a:spcPts val="300"/>
        </a:spcBef>
        <a:spcAft>
          <a:spcPts val="600"/>
        </a:spcAft>
        <a:buFont typeface="Arial" pitchFamily="34" charset="0"/>
        <a:buChar char="•"/>
        <a:defRPr sz="1600" b="1">
          <a:latin typeface="Arial" pitchFamily="34" charset="0"/>
          <a:cs typeface="Arial" pitchFamily="34" charset="0"/>
        </a:defRPr>
      </a:lvl3pPr>
      <a:lvl4pPr marL="1035050" indent="-180975" algn="l" eaLnBrk="1" hangingPunct="1">
        <a:lnSpc>
          <a:spcPts val="2000"/>
        </a:lnSpc>
        <a:spcBef>
          <a:spcPts val="300"/>
        </a:spcBef>
        <a:spcAft>
          <a:spcPts val="600"/>
        </a:spcAft>
        <a:buFont typeface="Courier New" pitchFamily="49" charset="0"/>
        <a:buChar char="o"/>
        <a:defRPr sz="1400" b="1">
          <a:latin typeface="Arial" pitchFamily="34" charset="0"/>
          <a:cs typeface="Arial" pitchFamily="34" charset="0"/>
        </a:defRPr>
      </a:lvl4pPr>
      <a:lvl5pPr marL="796925" indent="0" algn="l" eaLnBrk="1" hangingPunct="1">
        <a:spcBef>
          <a:spcPts val="600"/>
        </a:spcBef>
        <a:defRPr sz="1600" b="1">
          <a:latin typeface="Arial" pitchFamily="34" charset="0"/>
          <a:cs typeface="Arial" pitchFamily="34" charset="0"/>
        </a:defRPr>
      </a:lvl5pPr>
      <a:lvl6pPr marL="1147763" indent="0" algn="l" eaLnBrk="1" hangingPunct="1">
        <a:spcBef>
          <a:spcPts val="600"/>
        </a:spcBef>
        <a:defRPr sz="1400" b="1">
          <a:latin typeface="Arial" pitchFamily="34" charset="0"/>
          <a:cs typeface="Arial" pitchFamily="34" charset="0"/>
        </a:defRPr>
      </a:lvl6pPr>
      <a:lvl7pPr marL="1319213" indent="-179388" algn="l" eaLnBrk="1" hangingPunct="1">
        <a:lnSpc>
          <a:spcPts val="2000"/>
        </a:lnSpc>
        <a:spcBef>
          <a:spcPts val="300"/>
        </a:spcBef>
        <a:spcAft>
          <a:spcPts val="600"/>
        </a:spcAft>
        <a:buFont typeface="Arial" pitchFamily="34" charset="0"/>
        <a:buChar char="•"/>
        <a:defRPr sz="1200" b="1">
          <a:latin typeface="Arial" pitchFamily="34" charset="0"/>
          <a:cs typeface="Arial" pitchFamily="34" charset="0"/>
        </a:defRPr>
      </a:lvl7pPr>
    </p:bodyStyle>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3710" y="101601"/>
            <a:ext cx="9681406" cy="816989"/>
          </a:xfrm>
          <a:prstGeom prst="rect">
            <a:avLst/>
          </a:prstGeom>
        </p:spPr>
        <p:txBody>
          <a:bodyPr vert="horz" lIns="91440" tIns="45720" rIns="91440" bIns="45720" rtlCol="0" anchor="ctr">
            <a:noAutofit/>
          </a:bodyPr>
          <a:lstStyle/>
          <a:p>
            <a:r>
              <a:rPr lang="en-US"/>
              <a:t>Click to edit Master title style</a:t>
            </a:r>
            <a:endParaRPr lang="en-US" dirty="0"/>
          </a:p>
        </p:txBody>
      </p:sp>
      <p:cxnSp>
        <p:nvCxnSpPr>
          <p:cNvPr id="18" name="Straight Connector 12"/>
          <p:cNvCxnSpPr>
            <a:cxnSpLocks noChangeShapeType="1"/>
          </p:cNvCxnSpPr>
          <p:nvPr/>
        </p:nvCxnSpPr>
        <p:spPr bwMode="auto">
          <a:xfrm>
            <a:off x="0" y="950913"/>
            <a:ext cx="12188825" cy="0"/>
          </a:xfrm>
          <a:prstGeom prst="line">
            <a:avLst/>
          </a:prstGeom>
          <a:noFill/>
          <a:ln w="22225" algn="ctr">
            <a:solidFill>
              <a:schemeClr val="accent4"/>
            </a:solidFill>
            <a:round/>
            <a:headEnd type="none" w="sm" len="sm"/>
            <a:tailEnd type="none" w="sm" len="sm"/>
          </a:ln>
        </p:spPr>
      </p:cxnSp>
      <p:cxnSp>
        <p:nvCxnSpPr>
          <p:cNvPr id="13" name="Straight Connector 12"/>
          <p:cNvCxnSpPr>
            <a:cxnSpLocks noChangeShapeType="1"/>
          </p:cNvCxnSpPr>
          <p:nvPr/>
        </p:nvCxnSpPr>
        <p:spPr bwMode="auto">
          <a:xfrm>
            <a:off x="0" y="6354186"/>
            <a:ext cx="12188825" cy="0"/>
          </a:xfrm>
          <a:prstGeom prst="line">
            <a:avLst/>
          </a:prstGeom>
          <a:noFill/>
          <a:ln w="22225" algn="ctr">
            <a:solidFill>
              <a:schemeClr val="accent4"/>
            </a:solidFill>
            <a:round/>
            <a:headEnd type="none" w="sm" len="sm"/>
            <a:tailEnd type="none" w="sm" len="sm"/>
          </a:ln>
        </p:spPr>
      </p:cxnSp>
      <p:sp>
        <p:nvSpPr>
          <p:cNvPr id="10" name="Rectangle 1032"/>
          <p:cNvSpPr>
            <a:spLocks noChangeArrowheads="1"/>
          </p:cNvSpPr>
          <p:nvPr/>
        </p:nvSpPr>
        <p:spPr bwMode="auto">
          <a:xfrm>
            <a:off x="429269" y="6451134"/>
            <a:ext cx="1566955" cy="219456"/>
          </a:xfrm>
          <a:prstGeom prst="rect">
            <a:avLst/>
          </a:prstGeom>
          <a:noFill/>
          <a:ln w="9525">
            <a:noFill/>
            <a:miter lim="800000"/>
            <a:headEnd/>
            <a:tailEnd/>
          </a:ln>
          <a:effectLst/>
        </p:spPr>
        <p:txBody>
          <a:bodyPr wrap="square" lIns="45720" tIns="0" rIns="0" bIns="0"/>
          <a:lstStyle/>
          <a:p>
            <a:pPr>
              <a:defRPr/>
            </a:pPr>
            <a:r>
              <a:rPr lang="en-US" sz="700" dirty="0">
                <a:solidFill>
                  <a:srgbClr val="000000"/>
                </a:solidFill>
                <a:cs typeface="Arial" pitchFamily="34" charset="0"/>
              </a:rPr>
              <a:t>LCTG </a:t>
            </a:r>
            <a:fld id="{6A829F23-F466-44AA-A5B9-24580D3A690E}" type="slidenum">
              <a:rPr lang="en-US" sz="700" smtClean="0">
                <a:solidFill>
                  <a:srgbClr val="000000"/>
                </a:solidFill>
                <a:cs typeface="Arial" pitchFamily="34" charset="0"/>
              </a:rPr>
              <a:pPr>
                <a:defRPr/>
              </a:pPr>
              <a:t>‹#›</a:t>
            </a:fld>
            <a:endParaRPr lang="en-US" sz="700" dirty="0">
              <a:solidFill>
                <a:srgbClr val="000000"/>
              </a:solidFill>
              <a:cs typeface="Arial" pitchFamily="34" charset="0"/>
            </a:endParaRPr>
          </a:p>
          <a:p>
            <a:pPr>
              <a:defRPr/>
            </a:pPr>
            <a:r>
              <a:rPr lang="en-US" sz="700" dirty="0">
                <a:solidFill>
                  <a:srgbClr val="000000"/>
                </a:solidFill>
                <a:cs typeface="Arial" pitchFamily="34" charset="0"/>
              </a:rPr>
              <a:t>CWL 06/29/2022</a:t>
            </a:r>
          </a:p>
        </p:txBody>
      </p:sp>
      <p:pic>
        <p:nvPicPr>
          <p:cNvPr id="9" name="Picture 8" descr="LL_Logo_blue_nomark.png"/>
          <p:cNvPicPr>
            <a:picLocks noChangeAspect="1"/>
          </p:cNvPicPr>
          <p:nvPr userDrawn="1"/>
        </p:nvPicPr>
        <p:blipFill>
          <a:blip r:embed="rId12" cstate="print"/>
          <a:stretch>
            <a:fillRect/>
          </a:stretch>
        </p:blipFill>
        <p:spPr>
          <a:xfrm>
            <a:off x="9681997" y="6473952"/>
            <a:ext cx="2007097" cy="228224"/>
          </a:xfrm>
          <a:prstGeom prst="rect">
            <a:avLst/>
          </a:prstGeom>
        </p:spPr>
      </p:pic>
      <p:pic>
        <p:nvPicPr>
          <p:cNvPr id="8" name="Content Placeholder 3" descr="LL_Logo_alone_blue.png">
            <a:extLst>
              <a:ext uri="{FF2B5EF4-FFF2-40B4-BE49-F238E27FC236}">
                <a16:creationId xmlns:a16="http://schemas.microsoft.com/office/drawing/2014/main" id="{7F4931AB-D3AA-4564-9936-06DE07E3A979}"/>
              </a:ext>
            </a:extLst>
          </p:cNvPr>
          <p:cNvPicPr>
            <a:picLocks noChangeAspect="1"/>
          </p:cNvPicPr>
          <p:nvPr userDrawn="1"/>
        </p:nvPicPr>
        <p:blipFill>
          <a:blip r:embed="rId13" cstate="print"/>
          <a:stretch>
            <a:fillRect/>
          </a:stretch>
        </p:blipFill>
        <p:spPr>
          <a:xfrm>
            <a:off x="487553" y="246889"/>
            <a:ext cx="548524" cy="531083"/>
          </a:xfrm>
          <a:prstGeom prst="rect">
            <a:avLst/>
          </a:prstGeom>
        </p:spPr>
      </p:pic>
    </p:spTree>
    <p:extLst>
      <p:ext uri="{BB962C8B-B14F-4D97-AF65-F5344CB8AC3E}">
        <p14:creationId xmlns:p14="http://schemas.microsoft.com/office/powerpoint/2010/main" val="1081984108"/>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Lst>
  <p:txStyles>
    <p:titleStyle>
      <a:lvl1pPr algn="ctr" eaLnBrk="1" hangingPunct="1">
        <a:lnSpc>
          <a:spcPts val="2800"/>
        </a:lnSpc>
        <a:defRPr sz="2800" b="1">
          <a:latin typeface="Arial" pitchFamily="34" charset="0"/>
          <a:cs typeface="Arial" pitchFamily="34" charset="0"/>
        </a:defRPr>
      </a:lvl1pPr>
    </p:titleStyle>
    <p:bodyStyle>
      <a:lvl1pPr marL="233363" indent="-233363" algn="l" eaLnBrk="1" hangingPunct="1">
        <a:lnSpc>
          <a:spcPts val="2000"/>
        </a:lnSpc>
        <a:spcBef>
          <a:spcPts val="300"/>
        </a:spcBef>
        <a:spcAft>
          <a:spcPts val="600"/>
        </a:spcAft>
        <a:buFont typeface="Arial" pitchFamily="34" charset="0"/>
        <a:buChar char="•"/>
        <a:defRPr sz="2000" b="1">
          <a:latin typeface="Arial" pitchFamily="34" charset="0"/>
          <a:cs typeface="Arial" pitchFamily="34" charset="0"/>
        </a:defRPr>
      </a:lvl1pPr>
      <a:lvl2pPr marL="509588" indent="-225425" algn="l" eaLnBrk="1" hangingPunct="1">
        <a:lnSpc>
          <a:spcPts val="2000"/>
        </a:lnSpc>
        <a:spcBef>
          <a:spcPts val="300"/>
        </a:spcBef>
        <a:spcAft>
          <a:spcPts val="600"/>
        </a:spcAft>
        <a:buFont typeface="Arial" pitchFamily="34" charset="0"/>
        <a:buChar char="–"/>
        <a:defRPr sz="2000" b="1">
          <a:latin typeface="Arial" pitchFamily="34" charset="0"/>
          <a:cs typeface="Arial" pitchFamily="34" charset="0"/>
        </a:defRPr>
      </a:lvl2pPr>
      <a:lvl3pPr marL="854075" indent="-223838" algn="l" eaLnBrk="1" hangingPunct="1">
        <a:lnSpc>
          <a:spcPts val="2000"/>
        </a:lnSpc>
        <a:spcBef>
          <a:spcPts val="300"/>
        </a:spcBef>
        <a:spcAft>
          <a:spcPts val="600"/>
        </a:spcAft>
        <a:buFont typeface="Arial" pitchFamily="34" charset="0"/>
        <a:buChar char="•"/>
        <a:defRPr sz="1600" b="1">
          <a:latin typeface="Arial" pitchFamily="34" charset="0"/>
          <a:cs typeface="Arial" pitchFamily="34" charset="0"/>
        </a:defRPr>
      </a:lvl3pPr>
      <a:lvl4pPr marL="1035050" indent="-180975" algn="l" eaLnBrk="1" hangingPunct="1">
        <a:lnSpc>
          <a:spcPts val="2000"/>
        </a:lnSpc>
        <a:spcBef>
          <a:spcPts val="300"/>
        </a:spcBef>
        <a:spcAft>
          <a:spcPts val="600"/>
        </a:spcAft>
        <a:buFont typeface="Courier New" pitchFamily="49" charset="0"/>
        <a:buChar char="o"/>
        <a:defRPr sz="1400" b="1">
          <a:latin typeface="Arial" pitchFamily="34" charset="0"/>
          <a:cs typeface="Arial" pitchFamily="34" charset="0"/>
        </a:defRPr>
      </a:lvl4pPr>
      <a:lvl5pPr marL="796925" indent="0" algn="l" eaLnBrk="1" hangingPunct="1">
        <a:spcBef>
          <a:spcPts val="600"/>
        </a:spcBef>
        <a:defRPr sz="1600" b="1">
          <a:latin typeface="Arial" pitchFamily="34" charset="0"/>
          <a:cs typeface="Arial" pitchFamily="34" charset="0"/>
        </a:defRPr>
      </a:lvl5pPr>
      <a:lvl6pPr marL="1147763" indent="0" algn="l" eaLnBrk="1" hangingPunct="1">
        <a:spcBef>
          <a:spcPts val="600"/>
        </a:spcBef>
        <a:defRPr sz="1400" b="1">
          <a:latin typeface="Arial" pitchFamily="34" charset="0"/>
          <a:cs typeface="Arial" pitchFamily="34" charset="0"/>
        </a:defRPr>
      </a:lvl6pPr>
      <a:lvl7pPr marL="1319213" indent="-179388" algn="l" eaLnBrk="1" hangingPunct="1">
        <a:lnSpc>
          <a:spcPts val="2000"/>
        </a:lnSpc>
        <a:spcBef>
          <a:spcPts val="300"/>
        </a:spcBef>
        <a:spcAft>
          <a:spcPts val="600"/>
        </a:spcAft>
        <a:buFont typeface="Arial" pitchFamily="34" charset="0"/>
        <a:buChar char="•"/>
        <a:defRPr sz="1200" b="1">
          <a:latin typeface="Arial" pitchFamily="34" charset="0"/>
          <a:cs typeface="Arial" pitchFamily="34" charset="0"/>
        </a:defRPr>
      </a:lvl7pPr>
    </p:bodyStyle>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3710" y="101601"/>
            <a:ext cx="9681406" cy="816989"/>
          </a:xfrm>
          <a:prstGeom prst="rect">
            <a:avLst/>
          </a:prstGeom>
        </p:spPr>
        <p:txBody>
          <a:bodyPr vert="horz" lIns="91440" tIns="45720" rIns="91440" bIns="45720" rtlCol="0" anchor="ctr">
            <a:noAutofit/>
          </a:bodyPr>
          <a:lstStyle/>
          <a:p>
            <a:r>
              <a:rPr lang="en-US"/>
              <a:t>Click to edit Master title style</a:t>
            </a:r>
            <a:endParaRPr lang="en-US" dirty="0"/>
          </a:p>
        </p:txBody>
      </p:sp>
      <p:cxnSp>
        <p:nvCxnSpPr>
          <p:cNvPr id="18" name="Straight Connector 12"/>
          <p:cNvCxnSpPr>
            <a:cxnSpLocks noChangeShapeType="1"/>
          </p:cNvCxnSpPr>
          <p:nvPr userDrawn="1"/>
        </p:nvCxnSpPr>
        <p:spPr bwMode="auto">
          <a:xfrm>
            <a:off x="0" y="950913"/>
            <a:ext cx="12188825" cy="0"/>
          </a:xfrm>
          <a:prstGeom prst="line">
            <a:avLst/>
          </a:prstGeom>
          <a:noFill/>
          <a:ln w="22225" algn="ctr">
            <a:solidFill>
              <a:schemeClr val="accent4"/>
            </a:solidFill>
            <a:round/>
            <a:headEnd type="none" w="sm" len="sm"/>
            <a:tailEnd type="none" w="sm" len="sm"/>
          </a:ln>
        </p:spPr>
      </p:cxnSp>
      <p:cxnSp>
        <p:nvCxnSpPr>
          <p:cNvPr id="13" name="Straight Connector 12"/>
          <p:cNvCxnSpPr>
            <a:cxnSpLocks noChangeShapeType="1"/>
          </p:cNvCxnSpPr>
          <p:nvPr userDrawn="1"/>
        </p:nvCxnSpPr>
        <p:spPr bwMode="auto">
          <a:xfrm>
            <a:off x="0" y="6354186"/>
            <a:ext cx="12188825" cy="0"/>
          </a:xfrm>
          <a:prstGeom prst="line">
            <a:avLst/>
          </a:prstGeom>
          <a:noFill/>
          <a:ln w="22225" algn="ctr">
            <a:solidFill>
              <a:schemeClr val="accent4"/>
            </a:solidFill>
            <a:round/>
            <a:headEnd type="none" w="sm" len="sm"/>
            <a:tailEnd type="none" w="sm" len="sm"/>
          </a:ln>
        </p:spPr>
      </p:cxnSp>
      <p:sp>
        <p:nvSpPr>
          <p:cNvPr id="10" name="Rectangle 1032"/>
          <p:cNvSpPr>
            <a:spLocks noChangeArrowheads="1"/>
          </p:cNvSpPr>
          <p:nvPr userDrawn="1"/>
        </p:nvSpPr>
        <p:spPr bwMode="auto">
          <a:xfrm>
            <a:off x="429270" y="6451134"/>
            <a:ext cx="1450470" cy="219456"/>
          </a:xfrm>
          <a:prstGeom prst="rect">
            <a:avLst/>
          </a:prstGeom>
          <a:noFill/>
          <a:ln w="9525">
            <a:noFill/>
            <a:miter lim="800000"/>
            <a:headEnd/>
            <a:tailEnd/>
          </a:ln>
          <a:effectLst/>
        </p:spPr>
        <p:txBody>
          <a:bodyPr wrap="square" lIns="45720" tIns="0" rIns="0" bIns="0"/>
          <a:lstStyle/>
          <a:p>
            <a:pPr>
              <a:defRPr/>
            </a:pPr>
            <a:r>
              <a:rPr lang="en-US" sz="700" dirty="0">
                <a:solidFill>
                  <a:srgbClr val="000000"/>
                </a:solidFill>
                <a:cs typeface="Arial" pitchFamily="34" charset="0"/>
              </a:rPr>
              <a:t>LCTG </a:t>
            </a:r>
            <a:fld id="{6A829F23-F466-44AA-A5B9-24580D3A690E}" type="slidenum">
              <a:rPr lang="en-US" sz="700" smtClean="0">
                <a:solidFill>
                  <a:srgbClr val="000000"/>
                </a:solidFill>
                <a:cs typeface="Arial" pitchFamily="34" charset="0"/>
              </a:rPr>
              <a:pPr>
                <a:defRPr/>
              </a:pPr>
              <a:t>‹#›</a:t>
            </a:fld>
            <a:endParaRPr lang="en-US" sz="700" dirty="0">
              <a:solidFill>
                <a:srgbClr val="000000"/>
              </a:solidFill>
              <a:cs typeface="Arial" pitchFamily="34" charset="0"/>
            </a:endParaRPr>
          </a:p>
          <a:p>
            <a:pPr>
              <a:defRPr/>
            </a:pPr>
            <a:r>
              <a:rPr lang="en-US" sz="700" dirty="0">
                <a:solidFill>
                  <a:srgbClr val="000000"/>
                </a:solidFill>
                <a:cs typeface="Arial" pitchFamily="34" charset="0"/>
              </a:rPr>
              <a:t>CWL 06/29/2022</a:t>
            </a:r>
          </a:p>
        </p:txBody>
      </p:sp>
      <p:pic>
        <p:nvPicPr>
          <p:cNvPr id="15" name="Content Placeholder 3" descr="LL_Logo_alone_blue.png"/>
          <p:cNvPicPr>
            <a:picLocks noChangeAspect="1"/>
          </p:cNvPicPr>
          <p:nvPr userDrawn="1"/>
        </p:nvPicPr>
        <p:blipFill>
          <a:blip r:embed="rId13" cstate="print"/>
          <a:stretch>
            <a:fillRect/>
          </a:stretch>
        </p:blipFill>
        <p:spPr>
          <a:xfrm>
            <a:off x="487553" y="246889"/>
            <a:ext cx="731330" cy="531083"/>
          </a:xfrm>
          <a:prstGeom prst="rect">
            <a:avLst/>
          </a:prstGeom>
        </p:spPr>
      </p:pic>
      <p:pic>
        <p:nvPicPr>
          <p:cNvPr id="16" name="Picture 15" descr="LL_Logo_blue_nomark.png"/>
          <p:cNvPicPr>
            <a:picLocks noChangeAspect="1"/>
          </p:cNvPicPr>
          <p:nvPr userDrawn="1"/>
        </p:nvPicPr>
        <p:blipFill>
          <a:blip r:embed="rId14" cstate="print"/>
          <a:stretch>
            <a:fillRect/>
          </a:stretch>
        </p:blipFill>
        <p:spPr>
          <a:xfrm>
            <a:off x="9031919" y="6473952"/>
            <a:ext cx="2675346" cy="228224"/>
          </a:xfrm>
          <a:prstGeom prst="rect">
            <a:avLst/>
          </a:prstGeom>
        </p:spPr>
      </p:pic>
    </p:spTree>
    <p:extLst>
      <p:ext uri="{BB962C8B-B14F-4D97-AF65-F5344CB8AC3E}">
        <p14:creationId xmlns:p14="http://schemas.microsoft.com/office/powerpoint/2010/main" val="1306515249"/>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eaLnBrk="1" hangingPunct="1">
        <a:lnSpc>
          <a:spcPts val="2800"/>
        </a:lnSpc>
        <a:defRPr sz="2800" b="1">
          <a:latin typeface="Arial" pitchFamily="34" charset="0"/>
          <a:cs typeface="Arial" pitchFamily="34" charset="0"/>
        </a:defRPr>
      </a:lvl1pPr>
    </p:titleStyle>
    <p:bodyStyle>
      <a:lvl1pPr marL="233363" indent="-233363" algn="l" eaLnBrk="1" hangingPunct="1">
        <a:lnSpc>
          <a:spcPts val="2000"/>
        </a:lnSpc>
        <a:spcBef>
          <a:spcPts val="300"/>
        </a:spcBef>
        <a:spcAft>
          <a:spcPts val="600"/>
        </a:spcAft>
        <a:buFont typeface="Arial" pitchFamily="34" charset="0"/>
        <a:buChar char="•"/>
        <a:defRPr sz="2000" b="1">
          <a:latin typeface="Arial" pitchFamily="34" charset="0"/>
          <a:cs typeface="Arial" pitchFamily="34" charset="0"/>
        </a:defRPr>
      </a:lvl1pPr>
      <a:lvl2pPr marL="509588" indent="-225425" algn="l" eaLnBrk="1" hangingPunct="1">
        <a:lnSpc>
          <a:spcPts val="2000"/>
        </a:lnSpc>
        <a:spcBef>
          <a:spcPts val="300"/>
        </a:spcBef>
        <a:spcAft>
          <a:spcPts val="600"/>
        </a:spcAft>
        <a:buFont typeface="Arial" pitchFamily="34" charset="0"/>
        <a:buChar char="–"/>
        <a:defRPr sz="2000" b="1">
          <a:latin typeface="Arial" pitchFamily="34" charset="0"/>
          <a:cs typeface="Arial" pitchFamily="34" charset="0"/>
        </a:defRPr>
      </a:lvl2pPr>
      <a:lvl3pPr marL="854075" indent="-223838" algn="l" eaLnBrk="1" hangingPunct="1">
        <a:lnSpc>
          <a:spcPts val="2000"/>
        </a:lnSpc>
        <a:spcBef>
          <a:spcPts val="300"/>
        </a:spcBef>
        <a:spcAft>
          <a:spcPts val="600"/>
        </a:spcAft>
        <a:buFont typeface="Arial" pitchFamily="34" charset="0"/>
        <a:buChar char="•"/>
        <a:defRPr sz="1600" b="1">
          <a:latin typeface="Arial" pitchFamily="34" charset="0"/>
          <a:cs typeface="Arial" pitchFamily="34" charset="0"/>
        </a:defRPr>
      </a:lvl3pPr>
      <a:lvl4pPr marL="1035050" indent="-180975" algn="l" eaLnBrk="1" hangingPunct="1">
        <a:lnSpc>
          <a:spcPts val="2000"/>
        </a:lnSpc>
        <a:spcBef>
          <a:spcPts val="300"/>
        </a:spcBef>
        <a:spcAft>
          <a:spcPts val="600"/>
        </a:spcAft>
        <a:buFont typeface="Courier New" pitchFamily="49" charset="0"/>
        <a:buChar char="o"/>
        <a:defRPr sz="1400" b="1">
          <a:latin typeface="Arial" pitchFamily="34" charset="0"/>
          <a:cs typeface="Arial" pitchFamily="34" charset="0"/>
        </a:defRPr>
      </a:lvl4pPr>
      <a:lvl5pPr marL="796925" indent="0" algn="l" eaLnBrk="1" hangingPunct="1">
        <a:spcBef>
          <a:spcPts val="600"/>
        </a:spcBef>
        <a:defRPr sz="1600" b="1">
          <a:latin typeface="Arial" pitchFamily="34" charset="0"/>
          <a:cs typeface="Arial" pitchFamily="34" charset="0"/>
        </a:defRPr>
      </a:lvl5pPr>
      <a:lvl6pPr marL="1147763" indent="0" algn="l" eaLnBrk="1" hangingPunct="1">
        <a:spcBef>
          <a:spcPts val="600"/>
        </a:spcBef>
        <a:defRPr sz="1400" b="1">
          <a:latin typeface="Arial" pitchFamily="34" charset="0"/>
          <a:cs typeface="Arial" pitchFamily="34" charset="0"/>
        </a:defRPr>
      </a:lvl6pPr>
      <a:lvl7pPr marL="1319213" indent="-179388" algn="l" eaLnBrk="1" hangingPunct="1">
        <a:lnSpc>
          <a:spcPts val="2000"/>
        </a:lnSpc>
        <a:spcBef>
          <a:spcPts val="300"/>
        </a:spcBef>
        <a:spcAft>
          <a:spcPts val="600"/>
        </a:spcAft>
        <a:buFont typeface="Arial" pitchFamily="34" charset="0"/>
        <a:buChar char="•"/>
        <a:defRPr sz="1200" b="1">
          <a:latin typeface="Arial" pitchFamily="34" charset="0"/>
          <a:cs typeface="Arial" pitchFamily="34" charset="0"/>
        </a:defRPr>
      </a:lvl7pPr>
    </p:bodyStyle>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53.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56.jp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1.xml"/><Relationship Id="rId1" Type="http://schemas.openxmlformats.org/officeDocument/2006/relationships/slideLayout" Target="../slideLayouts/slideLayout30.xml"/><Relationship Id="rId4" Type="http://schemas.openxmlformats.org/officeDocument/2006/relationships/image" Target="../media/image58.png"/></Relationships>
</file>

<file path=ppt/slides/_rels/slide1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9.png"/><Relationship Id="rId7"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28.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5.wdp"/><Relationship Id="rId9" Type="http://schemas.openxmlformats.org/officeDocument/2006/relationships/image" Target="../media/image62.jpeg"/></Relationships>
</file>

<file path=ppt/slides/_rels/slide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1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84.xml"/><Relationship Id="rId4" Type="http://schemas.openxmlformats.org/officeDocument/2006/relationships/image" Target="../media/image6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6.xml"/></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86.xml"/><Relationship Id="rId6" Type="http://schemas.openxmlformats.org/officeDocument/2006/relationships/image" Target="../media/image69.png"/><Relationship Id="rId5" Type="http://schemas.openxmlformats.org/officeDocument/2006/relationships/image" Target="../media/image68.jpg"/><Relationship Id="rId4"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8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0.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76.xml"/><Relationship Id="rId5" Type="http://schemas.openxmlformats.org/officeDocument/2006/relationships/image" Target="../media/image16.jpeg"/><Relationship Id="rId4" Type="http://schemas.openxmlformats.org/officeDocument/2006/relationships/image" Target="../media/image15.jpeg"/></Relationships>
</file>

<file path=ppt/slides/_rels/slide2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72.emf"/></Relationships>
</file>

<file path=ppt/slides/_rels/slide21.xml.rels><?xml version="1.0" encoding="UTF-8" standalone="yes"?>
<Relationships xmlns="http://schemas.openxmlformats.org/package/2006/relationships"><Relationship Id="rId3" Type="http://schemas.openxmlformats.org/officeDocument/2006/relationships/image" Target="../media/image73.tif"/><Relationship Id="rId2" Type="http://schemas.openxmlformats.org/officeDocument/2006/relationships/notesSlide" Target="../notesSlides/notesSlide19.xml"/><Relationship Id="rId1" Type="http://schemas.openxmlformats.org/officeDocument/2006/relationships/slideLayout" Target="../slideLayouts/slideLayout86.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78.jpeg"/></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8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3.xml"/><Relationship Id="rId1" Type="http://schemas.openxmlformats.org/officeDocument/2006/relationships/slideLayout" Target="../slideLayouts/slideLayout11.xml"/><Relationship Id="rId5" Type="http://schemas.openxmlformats.org/officeDocument/2006/relationships/image" Target="../media/image83.png"/><Relationship Id="rId4" Type="http://schemas.openxmlformats.org/officeDocument/2006/relationships/image" Target="../media/image82.jpeg"/></Relationships>
</file>

<file path=ppt/slides/_rels/slide27.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24.xml"/><Relationship Id="rId1" Type="http://schemas.openxmlformats.org/officeDocument/2006/relationships/slideLayout" Target="../slideLayouts/slideLayout51.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28.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25.xml"/><Relationship Id="rId1" Type="http://schemas.openxmlformats.org/officeDocument/2006/relationships/slideLayout" Target="../slideLayouts/slideLayout51.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2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89.jpeg"/></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9.jpeg"/><Relationship Id="rId4" Type="http://schemas.openxmlformats.org/officeDocument/2006/relationships/image" Target="../media/image18.jpeg"/></Relationships>
</file>

<file path=ppt/slides/_rels/slide3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7.xml"/><Relationship Id="rId1" Type="http://schemas.openxmlformats.org/officeDocument/2006/relationships/slideLayout" Target="../slideLayouts/slideLayout11.xml"/><Relationship Id="rId5" Type="http://schemas.openxmlformats.org/officeDocument/2006/relationships/image" Target="../media/image90.jpeg"/><Relationship Id="rId4" Type="http://schemas.openxmlformats.org/officeDocument/2006/relationships/chart" Target="../charts/chart3.xml"/></Relationships>
</file>

<file path=ppt/slides/_rels/slide31.xml.rels><?xml version="1.0" encoding="UTF-8" standalone="yes"?>
<Relationships xmlns="http://schemas.openxmlformats.org/package/2006/relationships"><Relationship Id="rId3" Type="http://schemas.openxmlformats.org/officeDocument/2006/relationships/image" Target="../media/image91.jpeg"/><Relationship Id="rId7" Type="http://schemas.openxmlformats.org/officeDocument/2006/relationships/image" Target="../media/image95.tif"/><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94.emf"/><Relationship Id="rId5" Type="http://schemas.openxmlformats.org/officeDocument/2006/relationships/image" Target="../media/image93.tiff"/><Relationship Id="rId4" Type="http://schemas.openxmlformats.org/officeDocument/2006/relationships/image" Target="../media/image92.png"/></Relationships>
</file>

<file path=ppt/slides/_rels/slide3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98.png"/><Relationship Id="rId4" Type="http://schemas.openxmlformats.org/officeDocument/2006/relationships/image" Target="../media/image97.jpeg"/></Relationships>
</file>

<file path=ppt/slides/_rels/slide33.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6.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5.png"/></Relationships>
</file>

<file path=ppt/slides/_rels/slide34.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2.jpe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101.jpeg"/><Relationship Id="rId5" Type="http://schemas.openxmlformats.org/officeDocument/2006/relationships/chart" Target="../charts/chart4.xml"/><Relationship Id="rId4" Type="http://schemas.openxmlformats.org/officeDocument/2006/relationships/image" Target="../media/image100.png"/></Relationships>
</file>

<file path=ppt/slides/_rels/slide3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104.png"/></Relationships>
</file>

<file path=ppt/slides/_rels/slide3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107.png"/><Relationship Id="rId5" Type="http://schemas.openxmlformats.org/officeDocument/2006/relationships/chart" Target="../charts/chart5.xml"/><Relationship Id="rId4" Type="http://schemas.openxmlformats.org/officeDocument/2006/relationships/image" Target="../media/image106.jpeg"/></Relationships>
</file>

<file path=ppt/slides/_rels/slide3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gif"/><Relationship Id="rId12"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3.jpeg"/><Relationship Id="rId11" Type="http://schemas.openxmlformats.org/officeDocument/2006/relationships/image" Target="../media/image28.png"/><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jpeg"/><Relationship Id="rId14"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49.tiff"/><Relationship Id="rId3" Type="http://schemas.openxmlformats.org/officeDocument/2006/relationships/image" Target="../media/image44.tiff"/><Relationship Id="rId7" Type="http://schemas.openxmlformats.org/officeDocument/2006/relationships/image" Target="../media/image48.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jpeg"/></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30.xml"/><Relationship Id="rId4" Type="http://schemas.openxmlformats.org/officeDocument/2006/relationships/image" Target="../media/image5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684853" y="3011559"/>
            <a:ext cx="8915155" cy="1792224"/>
          </a:xfrm>
        </p:spPr>
        <p:txBody>
          <a:bodyPr/>
          <a:lstStyle/>
          <a:p>
            <a:pPr>
              <a:spcAft>
                <a:spcPts val="1200"/>
              </a:spcAft>
            </a:pPr>
            <a:r>
              <a:rPr lang="en-US" sz="2000" dirty="0"/>
              <a:t>Christopher Leitz</a:t>
            </a:r>
          </a:p>
          <a:p>
            <a:pPr>
              <a:spcAft>
                <a:spcPts val="1200"/>
              </a:spcAft>
            </a:pPr>
            <a:r>
              <a:rPr lang="en-US" sz="2000" dirty="0"/>
              <a:t>christopher.leitz@ll.mit.edu</a:t>
            </a:r>
          </a:p>
          <a:p>
            <a:pPr>
              <a:spcAft>
                <a:spcPts val="0"/>
              </a:spcAft>
            </a:pPr>
            <a:r>
              <a:rPr lang="en-US" sz="2000" dirty="0"/>
              <a:t>29 June 2022</a:t>
            </a:r>
          </a:p>
          <a:p>
            <a:pPr>
              <a:spcBef>
                <a:spcPts val="300"/>
              </a:spcBef>
              <a:spcAft>
                <a:spcPts val="0"/>
              </a:spcAft>
            </a:pPr>
            <a:endParaRPr lang="en-US" sz="2000" dirty="0"/>
          </a:p>
        </p:txBody>
      </p:sp>
      <p:sp>
        <p:nvSpPr>
          <p:cNvPr id="3" name="Title 2"/>
          <p:cNvSpPr>
            <a:spLocks noGrp="1"/>
          </p:cNvSpPr>
          <p:nvPr>
            <p:ph type="ctrTitle"/>
          </p:nvPr>
        </p:nvSpPr>
        <p:spPr/>
        <p:txBody>
          <a:bodyPr/>
          <a:lstStyle/>
          <a:p>
            <a:r>
              <a:rPr lang="en-US" sz="3200" dirty="0"/>
              <a:t>Scientific CCD Development at MIT Lincoln Laboratory</a:t>
            </a:r>
          </a:p>
        </p:txBody>
      </p:sp>
      <p:graphicFrame>
        <p:nvGraphicFramePr>
          <p:cNvPr id="4" name="Table 3"/>
          <p:cNvGraphicFramePr>
            <a:graphicFrameLocks noGrp="1"/>
          </p:cNvGraphicFramePr>
          <p:nvPr>
            <p:extLst>
              <p:ext uri="{D42A27DB-BD31-4B8C-83A1-F6EECF244321}">
                <p14:modId xmlns:p14="http://schemas.microsoft.com/office/powerpoint/2010/main" val="900921433"/>
              </p:ext>
            </p:extLst>
          </p:nvPr>
        </p:nvGraphicFramePr>
        <p:xfrm>
          <a:off x="8278488" y="4043213"/>
          <a:ext cx="3666138" cy="1940168"/>
        </p:xfrm>
        <a:graphic>
          <a:graphicData uri="http://schemas.openxmlformats.org/drawingml/2006/table">
            <a:tbl>
              <a:tblPr/>
              <a:tblGrid>
                <a:gridCol w="3666138">
                  <a:extLst>
                    <a:ext uri="{9D8B030D-6E8A-4147-A177-3AD203B41FA5}">
                      <a16:colId xmlns:a16="http://schemas.microsoft.com/office/drawing/2014/main" val="3160929304"/>
                    </a:ext>
                  </a:extLst>
                </a:gridCol>
              </a:tblGrid>
              <a:tr h="152639">
                <a:tc>
                  <a:txBody>
                    <a:bodyPr/>
                    <a:lstStyle/>
                    <a:p>
                      <a:pPr algn="l"/>
                      <a:r>
                        <a:rPr lang="en-US" sz="800" dirty="0">
                          <a:solidFill>
                            <a:schemeClr val="tx1"/>
                          </a:solidFill>
                        </a:rPr>
                        <a:t>DISTRIBUTION STATEMENT A. Approved for public release. Distribution is unlimited.</a:t>
                      </a:r>
                    </a:p>
                  </a:txBody>
                  <a:tcPr marL="88803" marR="88803" marT="44401" marB="44401" anchor="ctr">
                    <a:lnL>
                      <a:noFill/>
                    </a:lnL>
                    <a:lnR>
                      <a:noFill/>
                    </a:lnR>
                    <a:lnT>
                      <a:noFill/>
                    </a:lnT>
                    <a:lnB>
                      <a:noFill/>
                    </a:lnB>
                  </a:tcPr>
                </a:tc>
                <a:extLst>
                  <a:ext uri="{0D108BD9-81ED-4DB2-BD59-A6C34878D82A}">
                    <a16:rowId xmlns:a16="http://schemas.microsoft.com/office/drawing/2014/main" val="3423055637"/>
                  </a:ext>
                </a:extLst>
              </a:tr>
              <a:tr h="555499">
                <a:tc>
                  <a:txBody>
                    <a:bodyPr/>
                    <a:lstStyle/>
                    <a:p>
                      <a:pPr algn="l"/>
                      <a:r>
                        <a:rPr lang="en-US" sz="800" dirty="0">
                          <a:solidFill>
                            <a:schemeClr val="tx1"/>
                          </a:solidFill>
                        </a:rPr>
                        <a:t>This material is based upon work supported under Air Force Contract No. FA8702-15-D-0001. Any opinions, findings, conclusions or recommendations expressed in this material are those of the author(s) and do not necessarily reflect the views of the U.S. Air Force.</a:t>
                      </a:r>
                    </a:p>
                  </a:txBody>
                  <a:tcPr marL="88803" marR="88803" marT="44401" marB="44401" anchor="ctr">
                    <a:lnL>
                      <a:noFill/>
                    </a:lnL>
                    <a:lnR>
                      <a:noFill/>
                    </a:lnR>
                    <a:lnT>
                      <a:noFill/>
                    </a:lnT>
                    <a:lnB>
                      <a:noFill/>
                    </a:lnB>
                  </a:tcPr>
                </a:tc>
                <a:extLst>
                  <a:ext uri="{0D108BD9-81ED-4DB2-BD59-A6C34878D82A}">
                    <a16:rowId xmlns:a16="http://schemas.microsoft.com/office/drawing/2014/main" val="3717935383"/>
                  </a:ext>
                </a:extLst>
              </a:tr>
              <a:tr h="204658">
                <a:tc>
                  <a:txBody>
                    <a:bodyPr/>
                    <a:lstStyle/>
                    <a:p>
                      <a:pPr algn="l"/>
                      <a:r>
                        <a:rPr lang="en-US" sz="800" dirty="0">
                          <a:solidFill>
                            <a:schemeClr val="tx1"/>
                          </a:solidFill>
                        </a:rPr>
                        <a:t>© 2022 Massachusetts Institute of Technology.</a:t>
                      </a:r>
                    </a:p>
                  </a:txBody>
                  <a:tcPr marL="88803" marR="88803" marT="44401" marB="44401" anchor="ctr">
                    <a:lnL>
                      <a:noFill/>
                    </a:lnL>
                    <a:lnR>
                      <a:noFill/>
                    </a:lnR>
                    <a:lnT>
                      <a:noFill/>
                    </a:lnT>
                    <a:lnB>
                      <a:noFill/>
                    </a:lnB>
                  </a:tcPr>
                </a:tc>
                <a:extLst>
                  <a:ext uri="{0D108BD9-81ED-4DB2-BD59-A6C34878D82A}">
                    <a16:rowId xmlns:a16="http://schemas.microsoft.com/office/drawing/2014/main" val="1238791014"/>
                  </a:ext>
                </a:extLst>
              </a:tr>
              <a:tr h="555499">
                <a:tc>
                  <a:txBody>
                    <a:bodyPr/>
                    <a:lstStyle/>
                    <a:p>
                      <a:pPr algn="l"/>
                      <a:r>
                        <a:rPr lang="en-US" sz="800" dirty="0">
                          <a:solidFill>
                            <a:schemeClr val="tx1"/>
                          </a:solidFill>
                        </a:rPr>
                        <a:t>Delivered to the U.S. Government with Unlimited Rights, as defined in DFARS Part 252.227-7013 or 7014 (Feb 2014). Notwithstanding any copyright notice, U.S. Government rights in this work are defined by DFARS 252.227-7013 or DFARS 252.227-7014 as detailed above. Use of this work other than as specifically authorized by the U.S. Government may violate any copyrights that exist in this work.</a:t>
                      </a:r>
                    </a:p>
                  </a:txBody>
                  <a:tcPr marL="88803" marR="88803" marT="44401" marB="44401" anchor="ctr">
                    <a:lnL>
                      <a:noFill/>
                    </a:lnL>
                    <a:lnR>
                      <a:noFill/>
                    </a:lnR>
                    <a:lnT>
                      <a:noFill/>
                    </a:lnT>
                    <a:lnB>
                      <a:noFill/>
                    </a:lnB>
                  </a:tcPr>
                </a:tc>
                <a:extLst>
                  <a:ext uri="{0D108BD9-81ED-4DB2-BD59-A6C34878D82A}">
                    <a16:rowId xmlns:a16="http://schemas.microsoft.com/office/drawing/2014/main" val="2583533861"/>
                  </a:ext>
                </a:extLst>
              </a:tr>
            </a:tbl>
          </a:graphicData>
        </a:graphic>
      </p:graphicFrame>
    </p:spTree>
    <p:extLst>
      <p:ext uri="{BB962C8B-B14F-4D97-AF65-F5344CB8AC3E}">
        <p14:creationId xmlns:p14="http://schemas.microsoft.com/office/powerpoint/2010/main" val="36303439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(Still the) World’s Largest Imager of the Night Sky</a:t>
            </a:r>
          </a:p>
        </p:txBody>
      </p:sp>
      <p:grpSp>
        <p:nvGrpSpPr>
          <p:cNvPr id="12" name="Group 11"/>
          <p:cNvGrpSpPr/>
          <p:nvPr/>
        </p:nvGrpSpPr>
        <p:grpSpPr>
          <a:xfrm>
            <a:off x="0" y="1109090"/>
            <a:ext cx="12187280" cy="5025010"/>
            <a:chOff x="850822" y="1997802"/>
            <a:chExt cx="10439989" cy="4304574"/>
          </a:xfrm>
        </p:grpSpPr>
        <p:pic>
          <p:nvPicPr>
            <p:cNvPr id="6" name="Picture 5"/>
            <p:cNvPicPr>
              <a:picLocks noChangeAspect="1"/>
            </p:cNvPicPr>
            <p:nvPr/>
          </p:nvPicPr>
          <p:blipFill>
            <a:blip r:embed="rId3" cstate="print"/>
            <a:stretch>
              <a:fillRect/>
            </a:stretch>
          </p:blipFill>
          <p:spPr>
            <a:xfrm>
              <a:off x="850822" y="1997802"/>
              <a:ext cx="10439989" cy="4304574"/>
            </a:xfrm>
            <a:prstGeom prst="rect">
              <a:avLst/>
            </a:prstGeom>
          </p:spPr>
        </p:pic>
        <p:sp>
          <p:nvSpPr>
            <p:cNvPr id="7" name="TextBox 6"/>
            <p:cNvSpPr txBox="1"/>
            <p:nvPr/>
          </p:nvSpPr>
          <p:spPr>
            <a:xfrm>
              <a:off x="7067538" y="6056155"/>
              <a:ext cx="3598874" cy="246221"/>
            </a:xfrm>
            <a:prstGeom prst="rect">
              <a:avLst/>
            </a:prstGeom>
            <a:noFill/>
          </p:spPr>
          <p:txBody>
            <a:bodyPr wrap="none" rtlCol="0">
              <a:spAutoFit/>
            </a:bodyPr>
            <a:lstStyle/>
            <a:p>
              <a:pPr algn="ctr"/>
              <a:r>
                <a:rPr lang="en-US" sz="1000" b="1" dirty="0">
                  <a:solidFill>
                    <a:schemeClr val="bg1">
                      <a:lumMod val="85000"/>
                    </a:schemeClr>
                  </a:solidFill>
                </a:rPr>
                <a:t>Image credit: </a:t>
              </a:r>
              <a:r>
                <a:rPr lang="en-US" sz="1000" dirty="0">
                  <a:solidFill>
                    <a:schemeClr val="bg1">
                      <a:lumMod val="85000"/>
                    </a:schemeClr>
                  </a:solidFill>
                </a:rPr>
                <a:t>Photograph by Rob </a:t>
              </a:r>
              <a:r>
                <a:rPr lang="en-US" sz="1000" dirty="0" err="1">
                  <a:solidFill>
                    <a:schemeClr val="bg1">
                      <a:lumMod val="85000"/>
                    </a:schemeClr>
                  </a:solidFill>
                </a:rPr>
                <a:t>Ratkowski</a:t>
              </a:r>
              <a:r>
                <a:rPr lang="en-US" sz="1000" dirty="0">
                  <a:solidFill>
                    <a:schemeClr val="bg1">
                      <a:lumMod val="85000"/>
                    </a:schemeClr>
                  </a:solidFill>
                </a:rPr>
                <a:t> for the PS1SC</a:t>
              </a:r>
              <a:endParaRPr lang="en-US" sz="1000" b="1" dirty="0">
                <a:solidFill>
                  <a:schemeClr val="bg1">
                    <a:lumMod val="85000"/>
                  </a:schemeClr>
                </a:solidFill>
              </a:endParaRPr>
            </a:p>
          </p:txBody>
        </p:sp>
        <p:sp>
          <p:nvSpPr>
            <p:cNvPr id="8" name="TextBox 7"/>
            <p:cNvSpPr txBox="1"/>
            <p:nvPr/>
          </p:nvSpPr>
          <p:spPr>
            <a:xfrm>
              <a:off x="2188392" y="1997802"/>
              <a:ext cx="3662180" cy="461665"/>
            </a:xfrm>
            <a:prstGeom prst="rect">
              <a:avLst/>
            </a:prstGeom>
            <a:noFill/>
          </p:spPr>
          <p:txBody>
            <a:bodyPr wrap="none" rtlCol="0">
              <a:spAutoFit/>
            </a:bodyPr>
            <a:lstStyle/>
            <a:p>
              <a:pPr algn="ctr"/>
              <a:r>
                <a:rPr lang="en-US" sz="2400" b="1" dirty="0">
                  <a:solidFill>
                    <a:srgbClr val="FFFFFF"/>
                  </a:solidFill>
                </a:rPr>
                <a:t>Pan-STARRS Telescope</a:t>
              </a:r>
            </a:p>
          </p:txBody>
        </p:sp>
        <p:grpSp>
          <p:nvGrpSpPr>
            <p:cNvPr id="4" name="Group 3"/>
            <p:cNvGrpSpPr/>
            <p:nvPr/>
          </p:nvGrpSpPr>
          <p:grpSpPr>
            <a:xfrm>
              <a:off x="8046853" y="2699033"/>
              <a:ext cx="2002838" cy="3191425"/>
              <a:chOff x="7663676" y="2459467"/>
              <a:chExt cx="1624946" cy="2589273"/>
            </a:xfrm>
          </p:grpSpPr>
          <p:pic>
            <p:nvPicPr>
              <p:cNvPr id="9" name="Picture 12" descr="GPC1 with JT"/>
              <p:cNvPicPr>
                <a:picLocks noChangeAspect="1" noChangeArrowheads="1"/>
              </p:cNvPicPr>
              <p:nvPr/>
            </p:nvPicPr>
            <p:blipFill rotWithShape="1">
              <a:blip r:embed="rId4"/>
              <a:srcRect l="17866" t="11504" r="9170" b="20189"/>
              <a:stretch/>
            </p:blipFill>
            <p:spPr bwMode="auto">
              <a:xfrm>
                <a:off x="7663676" y="2459467"/>
                <a:ext cx="1621420" cy="2281039"/>
              </a:xfrm>
              <a:prstGeom prst="rect">
                <a:avLst/>
              </a:prstGeom>
              <a:noFill/>
              <a:ln w="9525"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pic>
          <p:sp>
            <p:nvSpPr>
              <p:cNvPr id="10" name="Text Box 5"/>
              <p:cNvSpPr txBox="1">
                <a:spLocks noChangeArrowheads="1"/>
              </p:cNvSpPr>
              <p:nvPr/>
            </p:nvSpPr>
            <p:spPr bwMode="auto">
              <a:xfrm>
                <a:off x="7663676" y="4799034"/>
                <a:ext cx="1624946" cy="249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dirty="0">
                    <a:solidFill>
                      <a:schemeClr val="bg1"/>
                    </a:solidFill>
                  </a:rPr>
                  <a:t>PS1 (2007)</a:t>
                </a:r>
              </a:p>
            </p:txBody>
          </p:sp>
        </p:grpSp>
        <p:sp>
          <p:nvSpPr>
            <p:cNvPr id="11" name="TextBox 10"/>
            <p:cNvSpPr txBox="1"/>
            <p:nvPr/>
          </p:nvSpPr>
          <p:spPr>
            <a:xfrm>
              <a:off x="7424276" y="1998906"/>
              <a:ext cx="3189912" cy="461665"/>
            </a:xfrm>
            <a:prstGeom prst="rect">
              <a:avLst/>
            </a:prstGeom>
            <a:noFill/>
          </p:spPr>
          <p:txBody>
            <a:bodyPr wrap="none" rtlCol="0">
              <a:spAutoFit/>
            </a:bodyPr>
            <a:lstStyle/>
            <a:p>
              <a:pPr algn="ctr"/>
              <a:r>
                <a:rPr lang="en-US" sz="2400" b="1" dirty="0">
                  <a:solidFill>
                    <a:srgbClr val="FFFFFF"/>
                  </a:solidFill>
                </a:rPr>
                <a:t>Pan-STARRS Imager</a:t>
              </a:r>
            </a:p>
          </p:txBody>
        </p:sp>
      </p:grpSp>
      <p:sp>
        <p:nvSpPr>
          <p:cNvPr id="5" name="Content Placeholder 4"/>
          <p:cNvSpPr>
            <a:spLocks noGrp="1"/>
          </p:cNvSpPr>
          <p:nvPr>
            <p:ph sz="quarter" idx="10"/>
          </p:nvPr>
        </p:nvSpPr>
        <p:spPr>
          <a:xfrm>
            <a:off x="635879" y="5534761"/>
            <a:ext cx="10915522" cy="774563"/>
          </a:xfrm>
        </p:spPr>
        <p:txBody>
          <a:bodyPr/>
          <a:lstStyle/>
          <a:p>
            <a:pPr>
              <a:spcBef>
                <a:spcPts val="600"/>
              </a:spcBef>
            </a:pPr>
            <a:r>
              <a:rPr lang="en-US" sz="1800" dirty="0">
                <a:solidFill>
                  <a:schemeClr val="bg1"/>
                </a:solidFill>
              </a:rPr>
              <a:t>1.4 </a:t>
            </a:r>
            <a:r>
              <a:rPr lang="en-US" sz="1800" dirty="0" err="1">
                <a:solidFill>
                  <a:schemeClr val="bg1"/>
                </a:solidFill>
              </a:rPr>
              <a:t>Gigapixel</a:t>
            </a:r>
            <a:r>
              <a:rPr lang="en-US" sz="1800" dirty="0">
                <a:solidFill>
                  <a:schemeClr val="bg1"/>
                </a:solidFill>
              </a:rPr>
              <a:t> imager, 10 million times more sensitive than human eye</a:t>
            </a:r>
          </a:p>
        </p:txBody>
      </p:sp>
    </p:spTree>
    <p:extLst>
      <p:ext uri="{BB962C8B-B14F-4D97-AF65-F5344CB8AC3E}">
        <p14:creationId xmlns:p14="http://schemas.microsoft.com/office/powerpoint/2010/main" val="33851488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quence 01_7.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lum contrast="20000"/>
          </a:blip>
          <a:stretch>
            <a:fillRect/>
          </a:stretch>
        </p:blipFill>
        <p:spPr>
          <a:xfrm>
            <a:off x="2420963" y="963890"/>
            <a:ext cx="7346898" cy="5387725"/>
          </a:xfrm>
          <a:prstGeom prst="rect">
            <a:avLst/>
          </a:prstGeom>
        </p:spPr>
      </p:pic>
      <p:sp>
        <p:nvSpPr>
          <p:cNvPr id="2" name="Title 1"/>
          <p:cNvSpPr>
            <a:spLocks noGrp="1"/>
          </p:cNvSpPr>
          <p:nvPr>
            <p:ph type="title"/>
          </p:nvPr>
        </p:nvSpPr>
        <p:spPr/>
        <p:txBody>
          <a:bodyPr/>
          <a:lstStyle/>
          <a:p>
            <a:r>
              <a:rPr lang="en-US" dirty="0">
                <a:solidFill>
                  <a:schemeClr val="tx1"/>
                </a:solidFill>
              </a:rPr>
              <a:t>Pan-STARRS Medium Deep Field</a:t>
            </a:r>
            <a:endParaRPr lang="en-US" sz="2000" dirty="0">
              <a:solidFill>
                <a:schemeClr val="tx1"/>
              </a:solidFill>
            </a:endParaRPr>
          </a:p>
        </p:txBody>
      </p:sp>
      <p:sp>
        <p:nvSpPr>
          <p:cNvPr id="15" name="TextBox 14"/>
          <p:cNvSpPr txBox="1"/>
          <p:nvPr/>
        </p:nvSpPr>
        <p:spPr>
          <a:xfrm>
            <a:off x="196381" y="2958357"/>
            <a:ext cx="21532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effectLst/>
                <a:uLnTx/>
                <a:uFillTx/>
                <a:latin typeface="Arial"/>
                <a:ea typeface="+mn-ea"/>
                <a:cs typeface="+mn-cs"/>
              </a:rPr>
              <a:t>Moon for scale</a:t>
            </a:r>
          </a:p>
        </p:txBody>
      </p:sp>
      <p:pic>
        <p:nvPicPr>
          <p:cNvPr id="3" name="Picture 2"/>
          <p:cNvPicPr>
            <a:picLocks noChangeAspect="1"/>
          </p:cNvPicPr>
          <p:nvPr/>
        </p:nvPicPr>
        <p:blipFill>
          <a:blip r:embed="rId6"/>
          <a:stretch>
            <a:fillRect/>
          </a:stretch>
        </p:blipFill>
        <p:spPr>
          <a:xfrm>
            <a:off x="2568858" y="963890"/>
            <a:ext cx="7345680" cy="5394960"/>
          </a:xfrm>
          <a:prstGeom prst="rect">
            <a:avLst/>
          </a:prstGeom>
        </p:spPr>
      </p:pic>
      <p:sp>
        <p:nvSpPr>
          <p:cNvPr id="21" name="TextBox 20"/>
          <p:cNvSpPr txBox="1"/>
          <p:nvPr/>
        </p:nvSpPr>
        <p:spPr>
          <a:xfrm>
            <a:off x="6220567" y="2907189"/>
            <a:ext cx="2441694" cy="523220"/>
          </a:xfrm>
          <a:prstGeom prst="rect">
            <a:avLst/>
          </a:prstGeom>
          <a:noFill/>
        </p:spPr>
        <p:txBody>
          <a:bodyPr wrap="none" rtlCol="0">
            <a:spAutoFit/>
          </a:bodyPr>
          <a:lstStyle/>
          <a:p>
            <a:pPr lvl="0"/>
            <a:r>
              <a:rPr lang="en-US" sz="1400" b="1" dirty="0"/>
              <a:t>NGC 4258</a:t>
            </a:r>
            <a:r>
              <a:rPr kumimoji="0" lang="en-US" sz="1400" b="1" i="0" u="none" strike="noStrike" kern="1200" cap="none" spc="0" normalizeH="0" baseline="0" noProof="0" dirty="0">
                <a:ln>
                  <a:noFill/>
                </a:ln>
                <a:effectLst/>
                <a:uLnTx/>
                <a:uFillTx/>
                <a:latin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mn-cs"/>
              </a:rPr>
              <a:t>23 million light years away</a:t>
            </a:r>
          </a:p>
        </p:txBody>
      </p:sp>
      <p:cxnSp>
        <p:nvCxnSpPr>
          <p:cNvPr id="26" name="Straight Arrow Connector 25"/>
          <p:cNvCxnSpPr/>
          <p:nvPr/>
        </p:nvCxnSpPr>
        <p:spPr>
          <a:xfrm flipH="1">
            <a:off x="5915767" y="3164838"/>
            <a:ext cx="30480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0863" y="3320160"/>
            <a:ext cx="2018752" cy="1583458"/>
          </a:xfrm>
          <a:prstGeom prst="rect">
            <a:avLst/>
          </a:prstGeom>
        </p:spPr>
      </p:pic>
    </p:spTree>
    <p:extLst>
      <p:ext uri="{BB962C8B-B14F-4D97-AF65-F5344CB8AC3E}">
        <p14:creationId xmlns:p14="http://schemas.microsoft.com/office/powerpoint/2010/main" val="1301118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6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showWhenStopped="0">
                <p:cTn id="7" fill="hold" display="0">
                  <p:stCondLst>
                    <p:cond delay="indefinite"/>
                  </p:stCondLst>
                </p:cTn>
                <p:tgtEl>
                  <p:spTgt spid="9"/>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0725-E2B3-473E-B56B-1603BC5982C4}"/>
              </a:ext>
            </a:extLst>
          </p:cNvPr>
          <p:cNvSpPr>
            <a:spLocks noGrp="1"/>
          </p:cNvSpPr>
          <p:nvPr>
            <p:ph type="title"/>
          </p:nvPr>
        </p:nvSpPr>
        <p:spPr/>
        <p:txBody>
          <a:bodyPr/>
          <a:lstStyle/>
          <a:p>
            <a:r>
              <a:rPr lang="en-US" dirty="0">
                <a:solidFill>
                  <a:schemeClr val="tx1"/>
                </a:solidFill>
              </a:rPr>
              <a:t>Detecting the First Interstellar Object (‘Oumuamua)</a:t>
            </a:r>
          </a:p>
        </p:txBody>
      </p:sp>
      <p:pic>
        <p:nvPicPr>
          <p:cNvPr id="5" name="Picture 4">
            <a:extLst>
              <a:ext uri="{FF2B5EF4-FFF2-40B4-BE49-F238E27FC236}">
                <a16:creationId xmlns:a16="http://schemas.microsoft.com/office/drawing/2014/main" id="{AFF91093-EA53-4833-B723-7200EB321F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2990" y="1624405"/>
            <a:ext cx="5774704" cy="3609190"/>
          </a:xfrm>
          <a:prstGeom prst="rect">
            <a:avLst/>
          </a:prstGeom>
        </p:spPr>
      </p:pic>
      <p:sp>
        <p:nvSpPr>
          <p:cNvPr id="6" name="TextBox 5">
            <a:extLst>
              <a:ext uri="{FF2B5EF4-FFF2-40B4-BE49-F238E27FC236}">
                <a16:creationId xmlns:a16="http://schemas.microsoft.com/office/drawing/2014/main" id="{FD02CE93-131E-43C6-B4BA-283C6167A137}"/>
              </a:ext>
            </a:extLst>
          </p:cNvPr>
          <p:cNvSpPr txBox="1"/>
          <p:nvPr/>
        </p:nvSpPr>
        <p:spPr>
          <a:xfrm>
            <a:off x="2573327" y="6393493"/>
            <a:ext cx="5388013" cy="600164"/>
          </a:xfrm>
          <a:prstGeom prst="rect">
            <a:avLst/>
          </a:prstGeom>
          <a:noFill/>
        </p:spPr>
        <p:txBody>
          <a:bodyPr wrap="none" rtlCol="0">
            <a:spAutoFit/>
          </a:bodyPr>
          <a:lstStyle/>
          <a:p>
            <a:pPr algn="ctr"/>
            <a:r>
              <a:rPr lang="en-US" sz="1100" i="1" dirty="0"/>
              <a:t>http://www.psrd.hawaii.edu/CosmoSparks/Aug18/PSRD-interstellar-Oumuamua.pdf</a:t>
            </a:r>
          </a:p>
          <a:p>
            <a:pPr algn="ctr"/>
            <a:r>
              <a:rPr lang="en-US" sz="1100" i="1" dirty="0"/>
              <a:t>https://www.ifa.hawaii.edu/info/press-releases/Oumuamua/ </a:t>
            </a:r>
          </a:p>
          <a:p>
            <a:pPr algn="ctr"/>
            <a:endParaRPr lang="en-US" sz="1100" b="1" i="1" dirty="0"/>
          </a:p>
        </p:txBody>
      </p:sp>
      <p:grpSp>
        <p:nvGrpSpPr>
          <p:cNvPr id="8" name="Group 7">
            <a:extLst>
              <a:ext uri="{FF2B5EF4-FFF2-40B4-BE49-F238E27FC236}">
                <a16:creationId xmlns:a16="http://schemas.microsoft.com/office/drawing/2014/main" id="{EAED5D14-D26A-42AC-8475-A90940FF7A72}"/>
              </a:ext>
            </a:extLst>
          </p:cNvPr>
          <p:cNvGrpSpPr/>
          <p:nvPr/>
        </p:nvGrpSpPr>
        <p:grpSpPr>
          <a:xfrm>
            <a:off x="290456" y="1066800"/>
            <a:ext cx="5898393" cy="5221042"/>
            <a:chOff x="290456" y="1066800"/>
            <a:chExt cx="5898393" cy="5221042"/>
          </a:xfrm>
        </p:grpSpPr>
        <p:pic>
          <p:nvPicPr>
            <p:cNvPr id="3" name="Picture 2">
              <a:extLst>
                <a:ext uri="{FF2B5EF4-FFF2-40B4-BE49-F238E27FC236}">
                  <a16:creationId xmlns:a16="http://schemas.microsoft.com/office/drawing/2014/main" id="{25B7D23C-2E23-4193-B2FB-D7C0FB03C4AD}"/>
                </a:ext>
              </a:extLst>
            </p:cNvPr>
            <p:cNvPicPr>
              <a:picLocks noChangeAspect="1"/>
            </p:cNvPicPr>
            <p:nvPr/>
          </p:nvPicPr>
          <p:blipFill rotWithShape="1">
            <a:blip r:embed="rId4"/>
            <a:srcRect l="1536" t="851" r="260" b="1"/>
            <a:stretch/>
          </p:blipFill>
          <p:spPr>
            <a:xfrm>
              <a:off x="290456" y="1066800"/>
              <a:ext cx="5896984" cy="5221042"/>
            </a:xfrm>
            <a:prstGeom prst="rect">
              <a:avLst/>
            </a:prstGeom>
            <a:effectLst>
              <a:softEdge rad="12700"/>
            </a:effectLst>
          </p:spPr>
        </p:pic>
        <p:pic>
          <p:nvPicPr>
            <p:cNvPr id="7" name="Picture 6">
              <a:extLst>
                <a:ext uri="{FF2B5EF4-FFF2-40B4-BE49-F238E27FC236}">
                  <a16:creationId xmlns:a16="http://schemas.microsoft.com/office/drawing/2014/main" id="{825E8606-6255-4CF9-8BD9-4C8852D41AC0}"/>
                </a:ext>
              </a:extLst>
            </p:cNvPr>
            <p:cNvPicPr>
              <a:picLocks noChangeAspect="1"/>
            </p:cNvPicPr>
            <p:nvPr/>
          </p:nvPicPr>
          <p:blipFill rotWithShape="1">
            <a:blip r:embed="rId4"/>
            <a:srcRect l="3573" t="43648" r="259"/>
            <a:stretch/>
          </p:blipFill>
          <p:spPr>
            <a:xfrm>
              <a:off x="290969" y="3251682"/>
              <a:ext cx="5897880" cy="3030723"/>
            </a:xfrm>
            <a:prstGeom prst="rect">
              <a:avLst/>
            </a:prstGeom>
          </p:spPr>
        </p:pic>
      </p:grpSp>
      <p:sp>
        <p:nvSpPr>
          <p:cNvPr id="9" name="TextBox 8">
            <a:extLst>
              <a:ext uri="{FF2B5EF4-FFF2-40B4-BE49-F238E27FC236}">
                <a16:creationId xmlns:a16="http://schemas.microsoft.com/office/drawing/2014/main" id="{988ABE44-B248-4153-9325-4E80353DC480}"/>
              </a:ext>
            </a:extLst>
          </p:cNvPr>
          <p:cNvSpPr txBox="1"/>
          <p:nvPr/>
        </p:nvSpPr>
        <p:spPr>
          <a:xfrm>
            <a:off x="10391727" y="5785521"/>
            <a:ext cx="1655967" cy="307777"/>
          </a:xfrm>
          <a:prstGeom prst="rect">
            <a:avLst/>
          </a:prstGeom>
          <a:noFill/>
        </p:spPr>
        <p:txBody>
          <a:bodyPr wrap="none" rtlCol="0">
            <a:spAutoFit/>
          </a:bodyPr>
          <a:lstStyle/>
          <a:p>
            <a:pPr algn="ctr"/>
            <a:r>
              <a:rPr lang="en-US" sz="1400" b="1" i="1" dirty="0"/>
              <a:t>Artists’ Depiction</a:t>
            </a:r>
          </a:p>
        </p:txBody>
      </p:sp>
    </p:spTree>
    <p:extLst>
      <p:ext uri="{BB962C8B-B14F-4D97-AF65-F5344CB8AC3E}">
        <p14:creationId xmlns:p14="http://schemas.microsoft.com/office/powerpoint/2010/main" val="10136661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0133012" y="268093"/>
            <a:ext cx="1933028" cy="506945"/>
          </a:xfrm>
          <a:prstGeom prst="rect">
            <a:avLst/>
          </a:prstGeom>
        </p:spPr>
      </p:pic>
      <p:sp>
        <p:nvSpPr>
          <p:cNvPr id="2" name="Title 1"/>
          <p:cNvSpPr>
            <a:spLocks noGrp="1"/>
          </p:cNvSpPr>
          <p:nvPr>
            <p:ph type="title"/>
          </p:nvPr>
        </p:nvSpPr>
        <p:spPr>
          <a:xfrm>
            <a:off x="1416307" y="101451"/>
            <a:ext cx="9891205" cy="813604"/>
          </a:xfrm>
        </p:spPr>
        <p:txBody>
          <a:bodyPr/>
          <a:lstStyle/>
          <a:p>
            <a:r>
              <a:rPr lang="en-US" sz="2399" dirty="0">
                <a:solidFill>
                  <a:schemeClr val="tx1"/>
                </a:solidFill>
              </a:rPr>
              <a:t>Transiting Exoplanet Survey Satellite (TESS)</a:t>
            </a:r>
          </a:p>
        </p:txBody>
      </p:sp>
      <p:sp>
        <p:nvSpPr>
          <p:cNvPr id="35" name="TextBox 34"/>
          <p:cNvSpPr txBox="1"/>
          <p:nvPr/>
        </p:nvSpPr>
        <p:spPr>
          <a:xfrm>
            <a:off x="2422668" y="1013500"/>
            <a:ext cx="7333881" cy="400006"/>
          </a:xfrm>
          <a:prstGeom prst="rect">
            <a:avLst/>
          </a:prstGeom>
          <a:noFill/>
        </p:spPr>
        <p:txBody>
          <a:bodyPr wrap="non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999" b="1" i="1" u="none" strike="noStrike" kern="1200" cap="none" spc="0" normalizeH="0" baseline="0" noProof="0" dirty="0">
                <a:ln>
                  <a:noFill/>
                </a:ln>
                <a:solidFill>
                  <a:srgbClr val="85C5FF"/>
                </a:solidFill>
                <a:effectLst/>
                <a:uLnTx/>
                <a:uFillTx/>
                <a:latin typeface="Arial"/>
                <a:ea typeface="+mn-ea"/>
                <a:cs typeface="+mn-cs"/>
              </a:rPr>
              <a:t>All-sky, two-year photometric </a:t>
            </a:r>
            <a:r>
              <a:rPr kumimoji="0" lang="en-US" sz="1999" b="1" i="1" u="none" strike="noStrike" kern="1200" cap="none" spc="0" normalizeH="0" baseline="0" noProof="0" dirty="0" err="1">
                <a:ln>
                  <a:noFill/>
                </a:ln>
                <a:solidFill>
                  <a:srgbClr val="85C5FF"/>
                </a:solidFill>
                <a:effectLst/>
                <a:uLnTx/>
                <a:uFillTx/>
                <a:latin typeface="Arial"/>
                <a:ea typeface="+mn-ea"/>
                <a:cs typeface="+mn-cs"/>
              </a:rPr>
              <a:t>exoplanet</a:t>
            </a:r>
            <a:r>
              <a:rPr kumimoji="0" lang="en-US" sz="1999" b="1" i="1" u="none" strike="noStrike" kern="1200" cap="none" spc="0" normalizeH="0" baseline="0" noProof="0" dirty="0">
                <a:ln>
                  <a:noFill/>
                </a:ln>
                <a:solidFill>
                  <a:srgbClr val="85C5FF"/>
                </a:solidFill>
                <a:effectLst/>
                <a:uLnTx/>
                <a:uFillTx/>
                <a:latin typeface="Arial"/>
                <a:ea typeface="+mn-ea"/>
                <a:cs typeface="+mn-cs"/>
              </a:rPr>
              <a:t> discovery mission</a:t>
            </a:r>
          </a:p>
        </p:txBody>
      </p:sp>
      <p:cxnSp>
        <p:nvCxnSpPr>
          <p:cNvPr id="66" name="Straight Connector 12">
            <a:extLst>
              <a:ext uri="{FF2B5EF4-FFF2-40B4-BE49-F238E27FC236}">
                <a16:creationId xmlns:a16="http://schemas.microsoft.com/office/drawing/2014/main" id="{0A7825D6-0AA0-6A49-9426-E7D41767C7FF}"/>
              </a:ext>
            </a:extLst>
          </p:cNvPr>
          <p:cNvCxnSpPr>
            <a:cxnSpLocks noChangeShapeType="1"/>
          </p:cNvCxnSpPr>
          <p:nvPr/>
        </p:nvCxnSpPr>
        <p:spPr bwMode="auto">
          <a:xfrm>
            <a:off x="7" y="951558"/>
            <a:ext cx="12188825" cy="0"/>
          </a:xfrm>
          <a:prstGeom prst="line">
            <a:avLst/>
          </a:prstGeom>
          <a:noFill/>
          <a:ln w="22225" algn="ctr">
            <a:solidFill>
              <a:srgbClr val="91A5BB"/>
            </a:solidFill>
            <a:round/>
            <a:headEnd type="none" w="sm" len="sm"/>
            <a:tailEnd type="none" w="sm" len="sm"/>
          </a:ln>
        </p:spPr>
      </p:cxnSp>
      <p:cxnSp>
        <p:nvCxnSpPr>
          <p:cNvPr id="67" name="Straight Connector 66">
            <a:extLst>
              <a:ext uri="{FF2B5EF4-FFF2-40B4-BE49-F238E27FC236}">
                <a16:creationId xmlns:a16="http://schemas.microsoft.com/office/drawing/2014/main" id="{211EE0F1-D2D2-3444-BF18-3EF921E11334}"/>
              </a:ext>
            </a:extLst>
          </p:cNvPr>
          <p:cNvCxnSpPr>
            <a:cxnSpLocks noChangeShapeType="1"/>
          </p:cNvCxnSpPr>
          <p:nvPr/>
        </p:nvCxnSpPr>
        <p:spPr bwMode="auto">
          <a:xfrm>
            <a:off x="7" y="6353424"/>
            <a:ext cx="12188825" cy="0"/>
          </a:xfrm>
          <a:prstGeom prst="line">
            <a:avLst/>
          </a:prstGeom>
          <a:noFill/>
          <a:ln w="22225" algn="ctr">
            <a:solidFill>
              <a:srgbClr val="91A5BB"/>
            </a:solidFill>
            <a:round/>
            <a:headEnd type="none" w="sm" len="sm"/>
            <a:tailEnd type="none" w="sm" len="sm"/>
          </a:ln>
        </p:spPr>
      </p:cxnSp>
      <p:pic>
        <p:nvPicPr>
          <p:cNvPr id="68" name="Content Placeholder 3" descr="LL_Logo_alone_blue.png">
            <a:extLst>
              <a:ext uri="{FF2B5EF4-FFF2-40B4-BE49-F238E27FC236}">
                <a16:creationId xmlns:a16="http://schemas.microsoft.com/office/drawing/2014/main" id="{BD220114-4490-314C-88FD-5F820C05CD27}"/>
              </a:ext>
            </a:extLst>
          </p:cNvPr>
          <p:cNvPicPr>
            <a:picLocks noChangeAspect="1"/>
          </p:cNvPicPr>
          <p:nvPr/>
        </p:nvPicPr>
        <p:blipFill>
          <a:blip r:embed="rId5" cstate="screen">
            <a:biLevel thresh="25000"/>
            <a:extLst>
              <a:ext uri="{28A0092B-C50C-407E-A947-70E740481C1C}">
                <a14:useLocalDpi xmlns:a14="http://schemas.microsoft.com/office/drawing/2010/main"/>
              </a:ext>
            </a:extLst>
          </a:blip>
          <a:stretch>
            <a:fillRect/>
          </a:stretch>
        </p:blipFill>
        <p:spPr>
          <a:xfrm>
            <a:off x="487562" y="247721"/>
            <a:ext cx="548524" cy="530945"/>
          </a:xfrm>
          <a:prstGeom prst="rect">
            <a:avLst/>
          </a:prstGeom>
        </p:spPr>
      </p:pic>
      <p:pic>
        <p:nvPicPr>
          <p:cNvPr id="69" name="Picture 68" descr="LL_Logo_blue_nomark.png">
            <a:extLst>
              <a:ext uri="{FF2B5EF4-FFF2-40B4-BE49-F238E27FC236}">
                <a16:creationId xmlns:a16="http://schemas.microsoft.com/office/drawing/2014/main" id="{0C192EF5-50DC-404C-83B5-9FBBDD40C439}"/>
              </a:ext>
            </a:extLst>
          </p:cNvPr>
          <p:cNvPicPr>
            <a:picLocks noChangeAspect="1"/>
          </p:cNvPicPr>
          <p:nvPr/>
        </p:nvPicPr>
        <p:blipFill>
          <a:blip r:embed="rId6" cstate="screen">
            <a:biLevel thresh="25000"/>
            <a:extLst>
              <a:ext uri="{28A0092B-C50C-407E-A947-70E740481C1C}">
                <a14:useLocalDpi xmlns:a14="http://schemas.microsoft.com/office/drawing/2010/main"/>
              </a:ext>
            </a:extLst>
          </a:blip>
          <a:stretch>
            <a:fillRect/>
          </a:stretch>
        </p:blipFill>
        <p:spPr>
          <a:xfrm>
            <a:off x="9031921" y="6473159"/>
            <a:ext cx="2007097" cy="228165"/>
          </a:xfrm>
          <a:prstGeom prst="rect">
            <a:avLst/>
          </a:prstGeom>
        </p:spPr>
      </p:pic>
      <p:sp>
        <p:nvSpPr>
          <p:cNvPr id="20" name="Content Placeholder 2">
            <a:extLst>
              <a:ext uri="{FF2B5EF4-FFF2-40B4-BE49-F238E27FC236}">
                <a16:creationId xmlns:a16="http://schemas.microsoft.com/office/drawing/2014/main" id="{9C793657-4C27-FF49-AD81-D76388EEFEBE}"/>
              </a:ext>
            </a:extLst>
          </p:cNvPr>
          <p:cNvSpPr txBox="1">
            <a:spLocks/>
          </p:cNvSpPr>
          <p:nvPr/>
        </p:nvSpPr>
        <p:spPr>
          <a:xfrm>
            <a:off x="5980777" y="1517628"/>
            <a:ext cx="4152236" cy="634841"/>
          </a:xfrm>
          <a:prstGeom prst="rect">
            <a:avLst/>
          </a:prstGeom>
          <a:noFill/>
          <a:ln>
            <a:noFill/>
          </a:ln>
        </p:spPr>
        <p:txBody>
          <a:bodyPr/>
          <a:lstStyle>
            <a:lvl1pPr marL="237744" indent="-237744" algn="l" rtl="0" eaLnBrk="1" fontAlgn="base" hangingPunct="1">
              <a:lnSpc>
                <a:spcPct val="90000"/>
              </a:lnSpc>
              <a:spcBef>
                <a:spcPts val="1200"/>
              </a:spcBef>
              <a:spcAft>
                <a:spcPct val="0"/>
              </a:spcAft>
              <a:buSzPct val="100000"/>
              <a:buFont typeface="Arial"/>
              <a:buChar char="•"/>
              <a:defRPr sz="2000" b="1">
                <a:solidFill>
                  <a:schemeClr val="tx1"/>
                </a:solidFill>
                <a:latin typeface="+mn-lt"/>
                <a:ea typeface="+mn-ea"/>
                <a:cs typeface="+mn-cs"/>
              </a:defRPr>
            </a:lvl1pPr>
            <a:lvl2pPr marL="539496" indent="-256032" algn="l" rtl="0" eaLnBrk="1" fontAlgn="base" hangingPunct="1">
              <a:lnSpc>
                <a:spcPct val="90000"/>
              </a:lnSpc>
              <a:spcBef>
                <a:spcPts val="600"/>
              </a:spcBef>
              <a:spcAft>
                <a:spcPct val="0"/>
              </a:spcAft>
              <a:buSzPct val="100000"/>
              <a:buChar char="–"/>
              <a:defRPr b="1">
                <a:solidFill>
                  <a:schemeClr val="tx1"/>
                </a:solidFill>
                <a:latin typeface="+mn-lt"/>
                <a:ea typeface="ＭＳ Ｐゴシック" pitchFamily="-110" charset="-128"/>
              </a:defRPr>
            </a:lvl2pPr>
            <a:lvl3pPr marL="758952" indent="-182880" algn="l" rtl="0" eaLnBrk="1" fontAlgn="base" hangingPunct="1">
              <a:lnSpc>
                <a:spcPct val="90000"/>
              </a:lnSpc>
              <a:spcBef>
                <a:spcPts val="600"/>
              </a:spcBef>
              <a:spcAft>
                <a:spcPct val="0"/>
              </a:spcAft>
              <a:buSzPct val="90000"/>
              <a:buFont typeface="Arial"/>
              <a:buChar char="•"/>
              <a:defRPr sz="1600" b="1">
                <a:solidFill>
                  <a:schemeClr val="tx1"/>
                </a:solidFill>
                <a:latin typeface="+mn-lt"/>
                <a:ea typeface="ＭＳ Ｐゴシック" pitchFamily="-110" charset="-128"/>
              </a:defRPr>
            </a:lvl3pPr>
            <a:lvl4pPr marL="1033272" indent="0" algn="l" rtl="0" eaLnBrk="1" fontAlgn="base" hangingPunct="1">
              <a:lnSpc>
                <a:spcPct val="90000"/>
              </a:lnSpc>
              <a:spcBef>
                <a:spcPts val="600"/>
              </a:spcBef>
              <a:spcAft>
                <a:spcPct val="0"/>
              </a:spcAft>
              <a:buSzPct val="100000"/>
              <a:buFontTx/>
              <a:buNone/>
              <a:defRPr sz="1400" b="1">
                <a:solidFill>
                  <a:schemeClr val="tx1"/>
                </a:solidFill>
                <a:latin typeface="+mn-lt"/>
                <a:ea typeface="ＭＳ Ｐゴシック" pitchFamily="-110" charset="-128"/>
              </a:defRPr>
            </a:lvl4pPr>
            <a:lvl5pPr marL="1261872" indent="0" algn="l" rtl="0" eaLnBrk="1" fontAlgn="base" hangingPunct="1">
              <a:lnSpc>
                <a:spcPct val="90000"/>
              </a:lnSpc>
              <a:spcBef>
                <a:spcPts val="600"/>
              </a:spcBef>
              <a:spcAft>
                <a:spcPct val="0"/>
              </a:spcAft>
              <a:buSzPct val="85000"/>
              <a:buFontTx/>
              <a:buNone/>
              <a:defRPr sz="1200" b="1">
                <a:solidFill>
                  <a:schemeClr val="tx1"/>
                </a:solidFill>
                <a:latin typeface="+mn-lt"/>
                <a:ea typeface="ＭＳ Ｐゴシック" pitchFamily="-110" charset="-128"/>
              </a:defRPr>
            </a:lvl5pPr>
            <a:lvl6pPr marL="22860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6pPr>
            <a:lvl7pPr marL="27432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7pPr>
            <a:lvl8pPr marL="32004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8pPr>
            <a:lvl9pPr marL="36576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9pPr>
          </a:lstStyle>
          <a:p>
            <a:pPr marL="0" marR="0" lvl="0" indent="0" algn="ctr" defTabSz="914126" rtl="0" eaLnBrk="1" fontAlgn="base" latinLnBrk="0" hangingPunct="1">
              <a:lnSpc>
                <a:spcPct val="100000"/>
              </a:lnSpc>
              <a:spcBef>
                <a:spcPts val="0"/>
              </a:spcBef>
              <a:spcAft>
                <a:spcPct val="0"/>
              </a:spcAft>
              <a:buClrTx/>
              <a:buSzPct val="100000"/>
              <a:buFont typeface="Arial"/>
              <a:buNone/>
              <a:tabLst/>
              <a:defRPr/>
            </a:pPr>
            <a:r>
              <a:rPr kumimoji="0" lang="en-US" sz="1600" b="1" i="0" u="none" strike="noStrike" kern="1200" cap="none" spc="0" normalizeH="0" baseline="0" noProof="0" dirty="0">
                <a:ln>
                  <a:noFill/>
                </a:ln>
                <a:solidFill>
                  <a:srgbClr val="C5E3FF"/>
                </a:solidFill>
                <a:effectLst/>
                <a:uLnTx/>
                <a:uFillTx/>
                <a:latin typeface="Arial"/>
                <a:ea typeface="+mn-ea"/>
                <a:cs typeface="+mn-cs"/>
              </a:rPr>
              <a:t>Southern</a:t>
            </a:r>
            <a:r>
              <a:rPr kumimoji="0" lang="en-US" sz="1600" b="1" i="0" u="none" strike="noStrike" kern="1200" cap="none" spc="0" normalizeH="0" noProof="0" dirty="0">
                <a:ln>
                  <a:noFill/>
                </a:ln>
                <a:solidFill>
                  <a:srgbClr val="C5E3FF"/>
                </a:solidFill>
                <a:effectLst/>
                <a:uLnTx/>
                <a:uFillTx/>
                <a:latin typeface="Arial"/>
                <a:ea typeface="+mn-ea"/>
                <a:cs typeface="+mn-cs"/>
              </a:rPr>
              <a:t> Hemisphere Full Sky Mosaic</a:t>
            </a:r>
            <a:endParaRPr kumimoji="0" lang="en-US" sz="1400" b="1" i="0" u="none" strike="noStrike" kern="1200" cap="none" spc="0" normalizeH="0" baseline="0" noProof="0" dirty="0">
              <a:ln>
                <a:noFill/>
              </a:ln>
              <a:solidFill>
                <a:srgbClr val="C5E3FF"/>
              </a:solidFill>
              <a:effectLst/>
              <a:uLnTx/>
              <a:uFillTx/>
              <a:latin typeface="Arial"/>
              <a:ea typeface="+mn-ea"/>
              <a:cs typeface="+mn-cs"/>
            </a:endParaRPr>
          </a:p>
        </p:txBody>
      </p:sp>
      <p:sp>
        <p:nvSpPr>
          <p:cNvPr id="21" name="TextBox 20">
            <a:extLst>
              <a:ext uri="{FF2B5EF4-FFF2-40B4-BE49-F238E27FC236}">
                <a16:creationId xmlns:a16="http://schemas.microsoft.com/office/drawing/2014/main" id="{AC3DED42-B177-2349-9B82-6F7E06572E25}"/>
              </a:ext>
            </a:extLst>
          </p:cNvPr>
          <p:cNvSpPr txBox="1"/>
          <p:nvPr/>
        </p:nvSpPr>
        <p:spPr>
          <a:xfrm>
            <a:off x="601970" y="1517628"/>
            <a:ext cx="3641395" cy="553854"/>
          </a:xfrm>
          <a:prstGeom prst="rect">
            <a:avLst/>
          </a:prstGeom>
          <a:noFill/>
        </p:spPr>
        <p:txBody>
          <a:bodyPr wrap="none" rtlCol="0">
            <a:spAutoFit/>
          </a:bodyPr>
          <a:lstStyle/>
          <a:p>
            <a:pPr marL="0" marR="0" lvl="0" indent="0" algn="ctr" defTabSz="914126"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C5E3FF"/>
                </a:solidFill>
                <a:effectLst/>
                <a:uLnTx/>
                <a:uFillTx/>
                <a:latin typeface="Arial" pitchFamily="-110" charset="0"/>
                <a:ea typeface="+mn-ea"/>
                <a:cs typeface="+mn-cs"/>
              </a:rPr>
              <a:t>Launched 18 April 2018</a:t>
            </a:r>
          </a:p>
          <a:p>
            <a:pPr marL="0" marR="0" lvl="0" indent="0" algn="ctr" defTabSz="914126"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C5E3FF"/>
                </a:solidFill>
                <a:effectLst/>
                <a:uLnTx/>
                <a:uFillTx/>
                <a:latin typeface="Arial" pitchFamily="-110" charset="0"/>
                <a:ea typeface="+mn-ea"/>
                <a:cs typeface="+mn-cs"/>
              </a:rPr>
              <a:t>Final Lunar Resonant Orbit: 30 May 2018</a:t>
            </a:r>
          </a:p>
        </p:txBody>
      </p:sp>
      <p:grpSp>
        <p:nvGrpSpPr>
          <p:cNvPr id="6" name="Group 5">
            <a:extLst>
              <a:ext uri="{FF2B5EF4-FFF2-40B4-BE49-F238E27FC236}">
                <a16:creationId xmlns:a16="http://schemas.microsoft.com/office/drawing/2014/main" id="{A56F57BD-1A82-4F40-929F-1E6C3934490F}"/>
              </a:ext>
            </a:extLst>
          </p:cNvPr>
          <p:cNvGrpSpPr/>
          <p:nvPr/>
        </p:nvGrpSpPr>
        <p:grpSpPr>
          <a:xfrm>
            <a:off x="575487" y="2153639"/>
            <a:ext cx="3599380" cy="4029631"/>
            <a:chOff x="487690" y="2515739"/>
            <a:chExt cx="2879006" cy="3223149"/>
          </a:xfrm>
        </p:grpSpPr>
        <p:pic>
          <p:nvPicPr>
            <p:cNvPr id="18" name="Picture 2">
              <a:extLst>
                <a:ext uri="{FF2B5EF4-FFF2-40B4-BE49-F238E27FC236}">
                  <a16:creationId xmlns:a16="http://schemas.microsoft.com/office/drawing/2014/main" id="{ADC161A3-80F3-C641-B143-36B233CD0E0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69" t="956" r="770" b="887"/>
            <a:stretch/>
          </p:blipFill>
          <p:spPr bwMode="auto">
            <a:xfrm>
              <a:off x="507086" y="2515739"/>
              <a:ext cx="2857281" cy="1904854"/>
            </a:xfrm>
            <a:prstGeom prst="rect">
              <a:avLst/>
            </a:prstGeom>
            <a:noFill/>
            <a:ln w="9525">
              <a:solidFill>
                <a:schemeClr val="tx1">
                  <a:lumMod val="6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969E523E-6A51-604A-ACF7-DBA081D1E7C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689"/>
            <a:stretch/>
          </p:blipFill>
          <p:spPr bwMode="auto">
            <a:xfrm>
              <a:off x="487690" y="4605413"/>
              <a:ext cx="2879006" cy="113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Rectangle 2"/>
          <p:cNvSpPr/>
          <p:nvPr/>
        </p:nvSpPr>
        <p:spPr>
          <a:xfrm>
            <a:off x="599736" y="4781319"/>
            <a:ext cx="1822931" cy="1371243"/>
          </a:xfrm>
          <a:prstGeom prst="rect">
            <a:avLst/>
          </a:prstGeom>
          <a:noFill/>
          <a:ln w="9525">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Arial"/>
              <a:ea typeface="+mn-ea"/>
              <a:cs typeface="+mn-cs"/>
            </a:endParaRPr>
          </a:p>
        </p:txBody>
      </p:sp>
      <p:sp>
        <p:nvSpPr>
          <p:cNvPr id="19" name="Rectangle 18"/>
          <p:cNvSpPr/>
          <p:nvPr/>
        </p:nvSpPr>
        <p:spPr>
          <a:xfrm>
            <a:off x="2599830" y="4781319"/>
            <a:ext cx="1572126" cy="1371243"/>
          </a:xfrm>
          <a:prstGeom prst="rect">
            <a:avLst/>
          </a:prstGeom>
          <a:noFill/>
          <a:ln w="9525">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Arial"/>
              <a:ea typeface="+mn-ea"/>
              <a:cs typeface="+mn-cs"/>
            </a:endParaRPr>
          </a:p>
        </p:txBody>
      </p:sp>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52186" y="1902151"/>
            <a:ext cx="4179420" cy="4179420"/>
          </a:xfrm>
          <a:prstGeom prst="rect">
            <a:avLst/>
          </a:prstGeom>
        </p:spPr>
      </p:pic>
      <p:sp>
        <p:nvSpPr>
          <p:cNvPr id="4" name="TextBox 3"/>
          <p:cNvSpPr txBox="1"/>
          <p:nvPr/>
        </p:nvSpPr>
        <p:spPr>
          <a:xfrm>
            <a:off x="2326500" y="6493349"/>
            <a:ext cx="5804794" cy="246221"/>
          </a:xfrm>
          <a:prstGeom prst="rect">
            <a:avLst/>
          </a:prstGeom>
          <a:noFill/>
        </p:spPr>
        <p:txBody>
          <a:bodyPr wrap="none" rtlCol="0">
            <a:spAutoFit/>
          </a:bodyPr>
          <a:lstStyle/>
          <a:p>
            <a:pPr algn="ctr"/>
            <a:r>
              <a:rPr lang="en-US" sz="1000" b="1" dirty="0"/>
              <a:t>https://www.nasa.gov/feature/goddard/2019/nasa-s-tess-presents-panorama-of-southern-sky</a:t>
            </a:r>
          </a:p>
        </p:txBody>
      </p:sp>
    </p:spTree>
    <p:extLst>
      <p:ext uri="{BB962C8B-B14F-4D97-AF65-F5344CB8AC3E}">
        <p14:creationId xmlns:p14="http://schemas.microsoft.com/office/powerpoint/2010/main" val="3106886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Planetary Transit Detection Method</a:t>
            </a:r>
          </a:p>
        </p:txBody>
      </p:sp>
      <p:pic>
        <p:nvPicPr>
          <p:cNvPr id="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405" y="1608370"/>
            <a:ext cx="6142514"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2602894" y="5483435"/>
            <a:ext cx="6983036" cy="645690"/>
          </a:xfrm>
          <a:prstGeom prst="rect">
            <a:avLst/>
          </a:prstGeom>
          <a:solidFill>
            <a:srgbClr val="EBFFFF"/>
          </a:solidFill>
          <a:ln>
            <a:solidFill>
              <a:schemeClr val="tx1"/>
            </a:solidFill>
          </a:ln>
          <a:effectLst>
            <a:outerShdw blurRad="50800" dist="38100" dir="2700000" algn="tl" rotWithShape="0">
              <a:prstClr val="black">
                <a:alpha val="40000"/>
              </a:prstClr>
            </a:outerShdw>
          </a:effectLst>
        </p:spPr>
        <p:txBody>
          <a:bodyPr wrap="square" rtlCol="0" anchor="ctr">
            <a:spAutoFit/>
          </a:bodyPr>
          <a:lstStyle/>
          <a:p>
            <a:pPr marL="61875" algn="ctr"/>
            <a:r>
              <a:rPr lang="en-US" sz="1798" b="1" dirty="0">
                <a:solidFill>
                  <a:srgbClr val="000000"/>
                </a:solidFill>
              </a:rPr>
              <a:t>Photometric precision required for transit observations of exoplanets drives instrument and orbit design</a:t>
            </a:r>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16906" y="1608370"/>
            <a:ext cx="4891575" cy="36576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8782273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3"/>
          <a:stretch>
            <a:fillRect/>
          </a:stretch>
        </p:blipFill>
        <p:spPr>
          <a:xfrm>
            <a:off x="750888" y="1174472"/>
            <a:ext cx="10915650" cy="2026078"/>
          </a:xfrm>
          <a:prstGeom prst="rect">
            <a:avLst/>
          </a:prstGeom>
        </p:spPr>
      </p:pic>
      <p:sp>
        <p:nvSpPr>
          <p:cNvPr id="3" name="Title 2"/>
          <p:cNvSpPr>
            <a:spLocks noGrp="1"/>
          </p:cNvSpPr>
          <p:nvPr>
            <p:ph type="title"/>
          </p:nvPr>
        </p:nvSpPr>
        <p:spPr/>
        <p:txBody>
          <a:bodyPr/>
          <a:lstStyle/>
          <a:p>
            <a:r>
              <a:rPr lang="en-US" dirty="0"/>
              <a:t>What does an Earth-like Transit Look Like?</a:t>
            </a:r>
          </a:p>
        </p:txBody>
      </p:sp>
      <p:pic>
        <p:nvPicPr>
          <p:cNvPr id="5" name="Picture 4"/>
          <p:cNvPicPr>
            <a:picLocks noChangeAspect="1"/>
          </p:cNvPicPr>
          <p:nvPr/>
        </p:nvPicPr>
        <p:blipFill>
          <a:blip r:embed="rId4"/>
          <a:stretch>
            <a:fillRect/>
          </a:stretch>
        </p:blipFill>
        <p:spPr>
          <a:xfrm>
            <a:off x="1188850" y="3809137"/>
            <a:ext cx="9810560" cy="2482977"/>
          </a:xfrm>
          <a:prstGeom prst="rect">
            <a:avLst/>
          </a:prstGeom>
        </p:spPr>
      </p:pic>
      <p:sp>
        <p:nvSpPr>
          <p:cNvPr id="6" name="Rectangle 5"/>
          <p:cNvSpPr/>
          <p:nvPr/>
        </p:nvSpPr>
        <p:spPr>
          <a:xfrm>
            <a:off x="1435894" y="2543175"/>
            <a:ext cx="221456" cy="16430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7" name="Rectangle 6"/>
          <p:cNvSpPr/>
          <p:nvPr/>
        </p:nvSpPr>
        <p:spPr>
          <a:xfrm>
            <a:off x="4488656" y="2543175"/>
            <a:ext cx="221456" cy="16430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8" name="Rectangle 7"/>
          <p:cNvSpPr/>
          <p:nvPr/>
        </p:nvSpPr>
        <p:spPr>
          <a:xfrm>
            <a:off x="7489032" y="2543175"/>
            <a:ext cx="221456" cy="16430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9" name="Rectangle 8"/>
          <p:cNvSpPr/>
          <p:nvPr/>
        </p:nvSpPr>
        <p:spPr>
          <a:xfrm>
            <a:off x="10439400" y="2543175"/>
            <a:ext cx="221456" cy="16430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10" name="TextBox 9"/>
          <p:cNvSpPr txBox="1"/>
          <p:nvPr/>
        </p:nvSpPr>
        <p:spPr>
          <a:xfrm>
            <a:off x="2230997" y="6458465"/>
            <a:ext cx="5636479" cy="307777"/>
          </a:xfrm>
          <a:prstGeom prst="rect">
            <a:avLst/>
          </a:prstGeom>
          <a:noFill/>
        </p:spPr>
        <p:txBody>
          <a:bodyPr wrap="none" rtlCol="0">
            <a:spAutoFit/>
          </a:bodyPr>
          <a:lstStyle/>
          <a:p>
            <a:r>
              <a:rPr lang="en-US" sz="1400" b="1" dirty="0"/>
              <a:t>Figures from </a:t>
            </a:r>
            <a:r>
              <a:rPr lang="en-US" sz="1400" dirty="0"/>
              <a:t>Jon M. Jenkins </a:t>
            </a:r>
            <a:r>
              <a:rPr lang="en-US" sz="1400" i="1" dirty="0"/>
              <a:t>et al</a:t>
            </a:r>
            <a:r>
              <a:rPr lang="en-US" sz="1400" dirty="0"/>
              <a:t> 2015 </a:t>
            </a:r>
            <a:r>
              <a:rPr lang="en-US" sz="1400" i="1" dirty="0"/>
              <a:t>AJ</a:t>
            </a:r>
            <a:r>
              <a:rPr lang="en-US" sz="1400" dirty="0"/>
              <a:t> </a:t>
            </a:r>
            <a:r>
              <a:rPr lang="en-US" sz="1400" b="1" dirty="0"/>
              <a:t>150</a:t>
            </a:r>
            <a:r>
              <a:rPr lang="en-US" sz="1400" dirty="0"/>
              <a:t> 56, data from Kepler</a:t>
            </a:r>
            <a:endParaRPr lang="en-US" sz="1400" b="1" dirty="0"/>
          </a:p>
        </p:txBody>
      </p:sp>
      <p:sp>
        <p:nvSpPr>
          <p:cNvPr id="12" name="Content Placeholder 1"/>
          <p:cNvSpPr txBox="1">
            <a:spLocks/>
          </p:cNvSpPr>
          <p:nvPr/>
        </p:nvSpPr>
        <p:spPr>
          <a:xfrm>
            <a:off x="3803357" y="3642786"/>
            <a:ext cx="4590998" cy="1647569"/>
          </a:xfrm>
          <a:prstGeom prst="rect">
            <a:avLst/>
          </a:prstGeom>
        </p:spPr>
        <p:txBody>
          <a:bodyPr/>
          <a:lstStyle>
            <a:lvl1pPr marL="233363" indent="-233363" algn="l" eaLnBrk="1" hangingPunct="1">
              <a:lnSpc>
                <a:spcPct val="90000"/>
              </a:lnSpc>
              <a:spcBef>
                <a:spcPts val="1200"/>
              </a:spcBef>
              <a:spcAft>
                <a:spcPts val="0"/>
              </a:spcAft>
              <a:buFont typeface="Arial" pitchFamily="34" charset="0"/>
              <a:buChar char="•"/>
              <a:defRPr sz="2000" b="1">
                <a:latin typeface="Arial" pitchFamily="34" charset="0"/>
                <a:cs typeface="Arial" pitchFamily="34" charset="0"/>
              </a:defRPr>
            </a:lvl1pPr>
            <a:lvl2pPr marL="539750" indent="-255588" algn="l" eaLnBrk="1" hangingPunct="1">
              <a:lnSpc>
                <a:spcPct val="90000"/>
              </a:lnSpc>
              <a:spcBef>
                <a:spcPts val="600"/>
              </a:spcBef>
              <a:spcAft>
                <a:spcPts val="0"/>
              </a:spcAft>
              <a:buFont typeface="Arial" pitchFamily="34" charset="0"/>
              <a:buChar char="–"/>
              <a:defRPr sz="1800" b="1">
                <a:latin typeface="Arial" pitchFamily="34" charset="0"/>
                <a:cs typeface="Arial" pitchFamily="34" charset="0"/>
              </a:defRPr>
            </a:lvl2pPr>
            <a:lvl3pPr marL="757238" indent="-184150" algn="l" eaLnBrk="1" hangingPunct="1">
              <a:lnSpc>
                <a:spcPct val="90000"/>
              </a:lnSpc>
              <a:spcBef>
                <a:spcPts val="600"/>
              </a:spcBef>
              <a:spcAft>
                <a:spcPts val="0"/>
              </a:spcAft>
              <a:buSzPct val="90000"/>
              <a:buFont typeface="Arial" pitchFamily="34" charset="0"/>
              <a:buChar char="•"/>
              <a:defRPr sz="1600" b="1">
                <a:latin typeface="Arial" pitchFamily="34" charset="0"/>
                <a:cs typeface="Arial" pitchFamily="34" charset="0"/>
              </a:defRPr>
            </a:lvl3pPr>
            <a:lvl4pPr marL="1033272" indent="0" algn="l" eaLnBrk="1" hangingPunct="1">
              <a:lnSpc>
                <a:spcPct val="90000"/>
              </a:lnSpc>
              <a:spcBef>
                <a:spcPts val="600"/>
              </a:spcBef>
              <a:spcAft>
                <a:spcPts val="0"/>
              </a:spcAft>
              <a:buFontTx/>
              <a:buNone/>
              <a:defRPr sz="1400" b="1">
                <a:latin typeface="Arial" pitchFamily="34" charset="0"/>
                <a:cs typeface="Arial" pitchFamily="34" charset="0"/>
              </a:defRPr>
            </a:lvl4pPr>
            <a:lvl5pPr marL="1261872" indent="0" algn="l" eaLnBrk="1" hangingPunct="1">
              <a:lnSpc>
                <a:spcPct val="90000"/>
              </a:lnSpc>
              <a:spcBef>
                <a:spcPts val="600"/>
              </a:spcBef>
              <a:spcAft>
                <a:spcPts val="0"/>
              </a:spcAft>
              <a:buSzPct val="85000"/>
              <a:buFontTx/>
              <a:buNone/>
              <a:defRPr sz="1200" b="1">
                <a:latin typeface="Arial" pitchFamily="34" charset="0"/>
                <a:cs typeface="Arial" pitchFamily="34" charset="0"/>
              </a:defRPr>
            </a:lvl5pPr>
            <a:lvl6pPr marL="1147763" indent="0" algn="l" eaLnBrk="1" hangingPunct="1">
              <a:spcBef>
                <a:spcPts val="600"/>
              </a:spcBef>
              <a:buFont typeface="Arial" pitchFamily="34" charset="0"/>
              <a:buChar char="•"/>
              <a:defRPr sz="1400" b="1">
                <a:latin typeface="Arial" pitchFamily="34" charset="0"/>
                <a:cs typeface="Arial" pitchFamily="34" charset="0"/>
              </a:defRPr>
            </a:lvl6pPr>
            <a:lvl7pPr marL="1319213" indent="-179388" algn="l" eaLnBrk="1" hangingPunct="1">
              <a:lnSpc>
                <a:spcPts val="2000"/>
              </a:lnSpc>
              <a:spcBef>
                <a:spcPts val="300"/>
              </a:spcBef>
              <a:spcAft>
                <a:spcPts val="600"/>
              </a:spcAft>
              <a:buFont typeface="Arial" pitchFamily="34" charset="0"/>
              <a:buChar char="•"/>
              <a:defRPr sz="1200" b="1">
                <a:latin typeface="Arial" pitchFamily="34" charset="0"/>
                <a:cs typeface="Arial" pitchFamily="34" charset="0"/>
              </a:defRPr>
            </a:lvl7pPr>
          </a:lstStyle>
          <a:p>
            <a:r>
              <a:rPr lang="en-US" kern="0" dirty="0">
                <a:solidFill>
                  <a:sysClr val="windowText" lastClr="000000"/>
                </a:solidFill>
              </a:rPr>
              <a:t>Stellar type: G2, similar to the Sun</a:t>
            </a:r>
          </a:p>
          <a:p>
            <a:r>
              <a:rPr lang="en-US" kern="0" dirty="0">
                <a:solidFill>
                  <a:sysClr val="windowText" lastClr="000000"/>
                </a:solidFill>
              </a:rPr>
              <a:t>Planetary diameter: 1.6 </a:t>
            </a:r>
            <a:r>
              <a:rPr lang="en-US" kern="0" dirty="0" err="1">
                <a:solidFill>
                  <a:sysClr val="windowText" lastClr="000000"/>
                </a:solidFill>
              </a:rPr>
              <a:t>R</a:t>
            </a:r>
            <a:r>
              <a:rPr lang="en-US" kern="0" baseline="-25000" dirty="0" err="1">
                <a:solidFill>
                  <a:sysClr val="windowText" lastClr="000000"/>
                </a:solidFill>
              </a:rPr>
              <a:t>earth</a:t>
            </a:r>
            <a:endParaRPr lang="en-US" kern="0" baseline="-25000" dirty="0">
              <a:solidFill>
                <a:sysClr val="windowText" lastClr="000000"/>
              </a:solidFill>
            </a:endParaRPr>
          </a:p>
          <a:p>
            <a:r>
              <a:rPr lang="en-US" kern="0" dirty="0">
                <a:solidFill>
                  <a:sysClr val="windowText" lastClr="000000"/>
                </a:solidFill>
              </a:rPr>
              <a:t>Period: 385 days</a:t>
            </a:r>
          </a:p>
          <a:p>
            <a:r>
              <a:rPr lang="en-US" kern="0" dirty="0">
                <a:solidFill>
                  <a:sysClr val="windowText" lastClr="000000"/>
                </a:solidFill>
              </a:rPr>
              <a:t>Orbital distance: 1.046 AU</a:t>
            </a:r>
          </a:p>
        </p:txBody>
      </p:sp>
      <p:sp>
        <p:nvSpPr>
          <p:cNvPr id="13" name="TextBox 12"/>
          <p:cNvSpPr txBox="1"/>
          <p:nvPr/>
        </p:nvSpPr>
        <p:spPr>
          <a:xfrm>
            <a:off x="5231487" y="2960002"/>
            <a:ext cx="1407758" cy="307777"/>
          </a:xfrm>
          <a:prstGeom prst="rect">
            <a:avLst/>
          </a:prstGeom>
          <a:solidFill>
            <a:schemeClr val="bg1"/>
          </a:solidFill>
        </p:spPr>
        <p:txBody>
          <a:bodyPr wrap="none" rtlCol="0">
            <a:spAutoFit/>
          </a:bodyPr>
          <a:lstStyle/>
          <a:p>
            <a:pPr algn="ctr"/>
            <a:r>
              <a:rPr lang="en-US" sz="1400" b="1" dirty="0"/>
              <a:t>Days (relative)</a:t>
            </a:r>
          </a:p>
        </p:txBody>
      </p:sp>
      <p:sp>
        <p:nvSpPr>
          <p:cNvPr id="14" name="Right Arrow 13"/>
          <p:cNvSpPr/>
          <p:nvPr/>
        </p:nvSpPr>
        <p:spPr>
          <a:xfrm>
            <a:off x="1427951" y="2543175"/>
            <a:ext cx="178631" cy="189470"/>
          </a:xfrm>
          <a:prstGeom prst="rightArrow">
            <a:avLst/>
          </a:prstGeom>
          <a:solidFill>
            <a:srgbClr val="D2DCF2"/>
          </a:solidFill>
          <a:ln w="12700">
            <a:solidFill>
              <a:schemeClr val="tx1"/>
            </a:solidFill>
          </a:ln>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15" name="Right Arrow 14"/>
          <p:cNvSpPr/>
          <p:nvPr/>
        </p:nvSpPr>
        <p:spPr>
          <a:xfrm>
            <a:off x="4476617" y="2546292"/>
            <a:ext cx="178631" cy="189470"/>
          </a:xfrm>
          <a:prstGeom prst="rightArrow">
            <a:avLst/>
          </a:prstGeom>
          <a:solidFill>
            <a:srgbClr val="D2DCF2"/>
          </a:solidFill>
          <a:ln w="12700">
            <a:solidFill>
              <a:schemeClr val="tx1"/>
            </a:solidFill>
          </a:ln>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16" name="Right Arrow 15"/>
          <p:cNvSpPr/>
          <p:nvPr/>
        </p:nvSpPr>
        <p:spPr>
          <a:xfrm>
            <a:off x="7525283" y="2535031"/>
            <a:ext cx="178631" cy="189470"/>
          </a:xfrm>
          <a:prstGeom prst="rightArrow">
            <a:avLst/>
          </a:prstGeom>
          <a:solidFill>
            <a:srgbClr val="D2DCF2"/>
          </a:solidFill>
          <a:ln w="12700">
            <a:solidFill>
              <a:schemeClr val="tx1"/>
            </a:solidFill>
          </a:ln>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17" name="Right Arrow 16"/>
          <p:cNvSpPr/>
          <p:nvPr/>
        </p:nvSpPr>
        <p:spPr>
          <a:xfrm>
            <a:off x="10537798" y="2530593"/>
            <a:ext cx="178631" cy="189470"/>
          </a:xfrm>
          <a:prstGeom prst="rightArrow">
            <a:avLst/>
          </a:prstGeom>
          <a:solidFill>
            <a:srgbClr val="D2DCF2"/>
          </a:solidFill>
          <a:ln w="12700">
            <a:solidFill>
              <a:schemeClr val="tx1"/>
            </a:solidFill>
          </a:ln>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Tree>
    <p:extLst>
      <p:ext uri="{BB962C8B-B14F-4D97-AF65-F5344CB8AC3E}">
        <p14:creationId xmlns:p14="http://schemas.microsoft.com/office/powerpoint/2010/main" val="254183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animBg="1"/>
      <p:bldP spid="16"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2590C-7502-49E3-B573-B181199C07F6}"/>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C4386B97-6721-46D5-81C4-70F8710683D5}"/>
              </a:ext>
            </a:extLst>
          </p:cNvPr>
          <p:cNvSpPr>
            <a:spLocks noGrp="1"/>
          </p:cNvSpPr>
          <p:nvPr>
            <p:ph sz="quarter" idx="10"/>
          </p:nvPr>
        </p:nvSpPr>
        <p:spPr>
          <a:xfrm>
            <a:off x="1304849" y="1293094"/>
            <a:ext cx="9579127" cy="4830616"/>
          </a:xfrm>
        </p:spPr>
        <p:txBody>
          <a:bodyPr/>
          <a:lstStyle/>
          <a:p>
            <a:r>
              <a:rPr lang="en-US" dirty="0"/>
              <a:t>Background and highlights of Lincoln’s scientific CCDs</a:t>
            </a:r>
          </a:p>
          <a:p>
            <a:r>
              <a:rPr lang="en-US" dirty="0"/>
              <a:t>Basics of CCD technology</a:t>
            </a:r>
          </a:p>
          <a:p>
            <a:r>
              <a:rPr lang="en-US" dirty="0"/>
              <a:t>Future directions</a:t>
            </a:r>
          </a:p>
        </p:txBody>
      </p:sp>
      <p:sp>
        <p:nvSpPr>
          <p:cNvPr id="4" name="Arrow: Right 3">
            <a:extLst>
              <a:ext uri="{FF2B5EF4-FFF2-40B4-BE49-F238E27FC236}">
                <a16:creationId xmlns:a16="http://schemas.microsoft.com/office/drawing/2014/main" id="{AD60C65D-6A60-4B08-9E35-0D19AB4E3428}"/>
              </a:ext>
            </a:extLst>
          </p:cNvPr>
          <p:cNvSpPr/>
          <p:nvPr/>
        </p:nvSpPr>
        <p:spPr>
          <a:xfrm>
            <a:off x="932055" y="1764362"/>
            <a:ext cx="372794" cy="247318"/>
          </a:xfrm>
          <a:prstGeom prst="rightArrow">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Tree>
    <p:extLst>
      <p:ext uri="{BB962C8B-B14F-4D97-AF65-F5344CB8AC3E}">
        <p14:creationId xmlns:p14="http://schemas.microsoft.com/office/powerpoint/2010/main" val="3740064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3F3E9-9ADB-4E95-BEC9-387455DD03D9}"/>
              </a:ext>
            </a:extLst>
          </p:cNvPr>
          <p:cNvSpPr>
            <a:spLocks noGrp="1"/>
          </p:cNvSpPr>
          <p:nvPr>
            <p:ph type="title"/>
          </p:nvPr>
        </p:nvSpPr>
        <p:spPr/>
        <p:txBody>
          <a:bodyPr/>
          <a:lstStyle/>
          <a:p>
            <a:r>
              <a:rPr lang="en-US" dirty="0"/>
              <a:t>Making an Imager: Light in Semiconductors</a:t>
            </a:r>
          </a:p>
        </p:txBody>
      </p:sp>
      <p:grpSp>
        <p:nvGrpSpPr>
          <p:cNvPr id="78" name="Group 77">
            <a:extLst>
              <a:ext uri="{FF2B5EF4-FFF2-40B4-BE49-F238E27FC236}">
                <a16:creationId xmlns:a16="http://schemas.microsoft.com/office/drawing/2014/main" id="{B2760FA4-7C43-4312-96D1-A6AD0808D0DB}"/>
              </a:ext>
            </a:extLst>
          </p:cNvPr>
          <p:cNvGrpSpPr/>
          <p:nvPr/>
        </p:nvGrpSpPr>
        <p:grpSpPr>
          <a:xfrm>
            <a:off x="3165019" y="1992488"/>
            <a:ext cx="5858786" cy="1544357"/>
            <a:chOff x="3167479" y="2633443"/>
            <a:chExt cx="5858786" cy="1544357"/>
          </a:xfrm>
        </p:grpSpPr>
        <p:sp>
          <p:nvSpPr>
            <p:cNvPr id="12" name="Rectangle 11">
              <a:extLst>
                <a:ext uri="{FF2B5EF4-FFF2-40B4-BE49-F238E27FC236}">
                  <a16:creationId xmlns:a16="http://schemas.microsoft.com/office/drawing/2014/main" id="{3907B9BE-D621-4287-A0EE-939F657E3709}"/>
                </a:ext>
              </a:extLst>
            </p:cNvPr>
            <p:cNvSpPr/>
            <p:nvPr/>
          </p:nvSpPr>
          <p:spPr bwMode="auto">
            <a:xfrm>
              <a:off x="3167479" y="2921804"/>
              <a:ext cx="5858786" cy="145314"/>
            </a:xfrm>
            <a:prstGeom prst="rect">
              <a:avLst/>
            </a:prstGeom>
            <a:solidFill>
              <a:srgbClr val="B2B2B2"/>
            </a:solidFill>
            <a:ln w="12700" cap="flat" cmpd="sng" algn="ctr">
              <a:solidFill>
                <a:schemeClr val="tx1"/>
              </a:solid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13" name="Rectangle 12">
              <a:extLst>
                <a:ext uri="{FF2B5EF4-FFF2-40B4-BE49-F238E27FC236}">
                  <a16:creationId xmlns:a16="http://schemas.microsoft.com/office/drawing/2014/main" id="{29BDBD72-8512-4514-B3FA-35DD17F23824}"/>
                </a:ext>
              </a:extLst>
            </p:cNvPr>
            <p:cNvSpPr/>
            <p:nvPr/>
          </p:nvSpPr>
          <p:spPr bwMode="auto">
            <a:xfrm>
              <a:off x="3167479" y="3075792"/>
              <a:ext cx="5858786" cy="760957"/>
            </a:xfrm>
            <a:prstGeom prst="rect">
              <a:avLst/>
            </a:prstGeom>
            <a:solidFill>
              <a:srgbClr val="D2DCF2"/>
            </a:solidFill>
            <a:ln w="12700" cap="flat" cmpd="sng" algn="ctr">
              <a:solidFill>
                <a:schemeClr val="tx1"/>
              </a:solid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14" name="Rectangle 13">
              <a:extLst>
                <a:ext uri="{FF2B5EF4-FFF2-40B4-BE49-F238E27FC236}">
                  <a16:creationId xmlns:a16="http://schemas.microsoft.com/office/drawing/2014/main" id="{96C28620-EB53-42B7-81F0-E852F7E08B68}"/>
                </a:ext>
              </a:extLst>
            </p:cNvPr>
            <p:cNvSpPr/>
            <p:nvPr/>
          </p:nvSpPr>
          <p:spPr bwMode="auto">
            <a:xfrm>
              <a:off x="3168662" y="3068581"/>
              <a:ext cx="5856578" cy="145314"/>
            </a:xfrm>
            <a:prstGeom prst="rect">
              <a:avLst/>
            </a:prstGeom>
            <a:solidFill>
              <a:schemeClr val="accent2"/>
            </a:solidFill>
            <a:ln w="12700" cap="flat" cmpd="sng" algn="ctr">
              <a:solidFill>
                <a:schemeClr val="tx1"/>
              </a:solid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15" name="Rectangle 14">
              <a:extLst>
                <a:ext uri="{FF2B5EF4-FFF2-40B4-BE49-F238E27FC236}">
                  <a16:creationId xmlns:a16="http://schemas.microsoft.com/office/drawing/2014/main" id="{508367B8-665B-41C6-94E3-F1A72B707902}"/>
                </a:ext>
              </a:extLst>
            </p:cNvPr>
            <p:cNvSpPr/>
            <p:nvPr/>
          </p:nvSpPr>
          <p:spPr bwMode="auto">
            <a:xfrm>
              <a:off x="3178188" y="3842325"/>
              <a:ext cx="5839894" cy="75857"/>
            </a:xfrm>
            <a:prstGeom prst="rect">
              <a:avLst/>
            </a:prstGeom>
            <a:solidFill>
              <a:schemeClr val="accent5">
                <a:lumMod val="50000"/>
              </a:schemeClr>
            </a:solidFill>
            <a:ln w="12700" cap="flat" cmpd="sng" algn="ctr">
              <a:no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66" name="Rectangle 12">
              <a:extLst>
                <a:ext uri="{FF2B5EF4-FFF2-40B4-BE49-F238E27FC236}">
                  <a16:creationId xmlns:a16="http://schemas.microsoft.com/office/drawing/2014/main" id="{CFEFBDE2-6A01-4C4A-9FC3-7C37C071AF81}"/>
                </a:ext>
              </a:extLst>
            </p:cNvPr>
            <p:cNvSpPr/>
            <p:nvPr/>
          </p:nvSpPr>
          <p:spPr bwMode="auto">
            <a:xfrm>
              <a:off x="3241118" y="2839433"/>
              <a:ext cx="717907" cy="98551"/>
            </a:xfrm>
            <a:prstGeom prst="rect">
              <a:avLst/>
            </a:prstGeom>
            <a:solidFill>
              <a:schemeClr val="accent4">
                <a:lumMod val="75000"/>
              </a:schemeClr>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pitchFamily="-110" charset="0"/>
              </a:endParaRPr>
            </a:p>
          </p:txBody>
        </p:sp>
        <p:cxnSp>
          <p:nvCxnSpPr>
            <p:cNvPr id="67" name="Straight Arrow Connector 13">
              <a:extLst>
                <a:ext uri="{FF2B5EF4-FFF2-40B4-BE49-F238E27FC236}">
                  <a16:creationId xmlns:a16="http://schemas.microsoft.com/office/drawing/2014/main" id="{9156135B-F247-4504-91D2-1F687D4A0BD2}"/>
                </a:ext>
              </a:extLst>
            </p:cNvPr>
            <p:cNvCxnSpPr/>
            <p:nvPr/>
          </p:nvCxnSpPr>
          <p:spPr bwMode="auto">
            <a:xfrm flipV="1">
              <a:off x="3609597" y="2637313"/>
              <a:ext cx="0" cy="214354"/>
            </a:xfrm>
            <a:prstGeom prst="straightConnector1">
              <a:avLst/>
            </a:prstGeom>
            <a:solidFill>
              <a:schemeClr val="accent1"/>
            </a:solidFill>
            <a:ln w="12700" cap="flat" cmpd="sng" algn="ctr">
              <a:solidFill>
                <a:schemeClr val="tx1"/>
              </a:solidFill>
              <a:prstDash val="solid"/>
              <a:round/>
              <a:headEnd type="none" w="sm" len="sm"/>
              <a:tailEnd type="oval"/>
            </a:ln>
            <a:effectLst/>
          </p:spPr>
        </p:cxnSp>
        <p:sp>
          <p:nvSpPr>
            <p:cNvPr id="63" name="Rectangle 16">
              <a:extLst>
                <a:ext uri="{FF2B5EF4-FFF2-40B4-BE49-F238E27FC236}">
                  <a16:creationId xmlns:a16="http://schemas.microsoft.com/office/drawing/2014/main" id="{7D334E90-FADD-46E7-8260-0FD6D90599A1}"/>
                </a:ext>
              </a:extLst>
            </p:cNvPr>
            <p:cNvSpPr/>
            <p:nvPr/>
          </p:nvSpPr>
          <p:spPr bwMode="auto">
            <a:xfrm>
              <a:off x="4054943" y="2839433"/>
              <a:ext cx="717908" cy="98551"/>
            </a:xfrm>
            <a:prstGeom prst="rect">
              <a:avLst/>
            </a:prstGeom>
            <a:solidFill>
              <a:schemeClr val="accent4">
                <a:lumMod val="75000"/>
              </a:schemeClr>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pitchFamily="-110" charset="0"/>
              </a:endParaRPr>
            </a:p>
          </p:txBody>
        </p:sp>
        <p:cxnSp>
          <p:nvCxnSpPr>
            <p:cNvPr id="64" name="Straight Arrow Connector 17">
              <a:extLst>
                <a:ext uri="{FF2B5EF4-FFF2-40B4-BE49-F238E27FC236}">
                  <a16:creationId xmlns:a16="http://schemas.microsoft.com/office/drawing/2014/main" id="{185B1725-AB00-4932-9291-1BF409BBDFAF}"/>
                </a:ext>
              </a:extLst>
            </p:cNvPr>
            <p:cNvCxnSpPr/>
            <p:nvPr/>
          </p:nvCxnSpPr>
          <p:spPr bwMode="auto">
            <a:xfrm flipV="1">
              <a:off x="4413896" y="2635905"/>
              <a:ext cx="0" cy="214354"/>
            </a:xfrm>
            <a:prstGeom prst="straightConnector1">
              <a:avLst/>
            </a:prstGeom>
            <a:solidFill>
              <a:schemeClr val="accent1"/>
            </a:solidFill>
            <a:ln w="12700" cap="flat" cmpd="sng" algn="ctr">
              <a:solidFill>
                <a:schemeClr val="tx1"/>
              </a:solidFill>
              <a:prstDash val="solid"/>
              <a:round/>
              <a:headEnd type="none" w="sm" len="sm"/>
              <a:tailEnd type="oval"/>
            </a:ln>
            <a:effectLst/>
          </p:spPr>
        </p:cxnSp>
        <p:sp>
          <p:nvSpPr>
            <p:cNvPr id="60" name="Rectangle 59">
              <a:extLst>
                <a:ext uri="{FF2B5EF4-FFF2-40B4-BE49-F238E27FC236}">
                  <a16:creationId xmlns:a16="http://schemas.microsoft.com/office/drawing/2014/main" id="{AA223CA0-1780-4848-A3BD-9BC88667E4D3}"/>
                </a:ext>
              </a:extLst>
            </p:cNvPr>
            <p:cNvSpPr/>
            <p:nvPr/>
          </p:nvSpPr>
          <p:spPr bwMode="auto">
            <a:xfrm>
              <a:off x="4867839" y="2839433"/>
              <a:ext cx="717907" cy="98551"/>
            </a:xfrm>
            <a:prstGeom prst="rect">
              <a:avLst/>
            </a:prstGeom>
            <a:solidFill>
              <a:schemeClr val="accent4">
                <a:lumMod val="75000"/>
              </a:schemeClr>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pitchFamily="-110" charset="0"/>
              </a:endParaRPr>
            </a:p>
          </p:txBody>
        </p:sp>
        <p:cxnSp>
          <p:nvCxnSpPr>
            <p:cNvPr id="61" name="Straight Arrow Connector 60">
              <a:extLst>
                <a:ext uri="{FF2B5EF4-FFF2-40B4-BE49-F238E27FC236}">
                  <a16:creationId xmlns:a16="http://schemas.microsoft.com/office/drawing/2014/main" id="{B4DA31D9-12F6-4A56-BC6F-F678E9C46AA0}"/>
                </a:ext>
              </a:extLst>
            </p:cNvPr>
            <p:cNvCxnSpPr/>
            <p:nvPr/>
          </p:nvCxnSpPr>
          <p:spPr bwMode="auto">
            <a:xfrm flipV="1">
              <a:off x="5226793" y="2635905"/>
              <a:ext cx="0" cy="214354"/>
            </a:xfrm>
            <a:prstGeom prst="straightConnector1">
              <a:avLst/>
            </a:prstGeom>
            <a:solidFill>
              <a:schemeClr val="accent1"/>
            </a:solidFill>
            <a:ln w="12700" cap="flat" cmpd="sng" algn="ctr">
              <a:solidFill>
                <a:schemeClr val="tx1"/>
              </a:solidFill>
              <a:prstDash val="solid"/>
              <a:round/>
              <a:headEnd type="none" w="sm" len="sm"/>
              <a:tailEnd type="oval"/>
            </a:ln>
            <a:effectLst/>
          </p:spPr>
        </p:cxnSp>
        <p:sp>
          <p:nvSpPr>
            <p:cNvPr id="57" name="Rectangle 56">
              <a:extLst>
                <a:ext uri="{FF2B5EF4-FFF2-40B4-BE49-F238E27FC236}">
                  <a16:creationId xmlns:a16="http://schemas.microsoft.com/office/drawing/2014/main" id="{B9863982-3450-4E6A-84DD-ACEE68DAA071}"/>
                </a:ext>
              </a:extLst>
            </p:cNvPr>
            <p:cNvSpPr/>
            <p:nvPr/>
          </p:nvSpPr>
          <p:spPr bwMode="auto">
            <a:xfrm>
              <a:off x="5680738" y="2839433"/>
              <a:ext cx="717907" cy="98551"/>
            </a:xfrm>
            <a:prstGeom prst="rect">
              <a:avLst/>
            </a:prstGeom>
            <a:solidFill>
              <a:schemeClr val="accent4">
                <a:lumMod val="75000"/>
              </a:schemeClr>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pitchFamily="-110" charset="0"/>
              </a:endParaRPr>
            </a:p>
          </p:txBody>
        </p:sp>
        <p:cxnSp>
          <p:nvCxnSpPr>
            <p:cNvPr id="58" name="Straight Arrow Connector 57">
              <a:extLst>
                <a:ext uri="{FF2B5EF4-FFF2-40B4-BE49-F238E27FC236}">
                  <a16:creationId xmlns:a16="http://schemas.microsoft.com/office/drawing/2014/main" id="{A670D68E-3BE0-4E3D-9C2A-E8DAFBE04A51}"/>
                </a:ext>
              </a:extLst>
            </p:cNvPr>
            <p:cNvCxnSpPr/>
            <p:nvPr/>
          </p:nvCxnSpPr>
          <p:spPr bwMode="auto">
            <a:xfrm flipV="1">
              <a:off x="6020641" y="2635905"/>
              <a:ext cx="0" cy="214354"/>
            </a:xfrm>
            <a:prstGeom prst="straightConnector1">
              <a:avLst/>
            </a:prstGeom>
            <a:solidFill>
              <a:schemeClr val="accent1"/>
            </a:solidFill>
            <a:ln w="12700" cap="flat" cmpd="sng" algn="ctr">
              <a:solidFill>
                <a:schemeClr val="tx1"/>
              </a:solidFill>
              <a:prstDash val="solid"/>
              <a:round/>
              <a:headEnd type="none" w="sm" len="sm"/>
              <a:tailEnd type="oval"/>
            </a:ln>
            <a:effectLst/>
          </p:spPr>
        </p:cxnSp>
        <p:sp>
          <p:nvSpPr>
            <p:cNvPr id="54" name="Rectangle 28">
              <a:extLst>
                <a:ext uri="{FF2B5EF4-FFF2-40B4-BE49-F238E27FC236}">
                  <a16:creationId xmlns:a16="http://schemas.microsoft.com/office/drawing/2014/main" id="{61C01936-8AE8-4991-B254-20627A96469B}"/>
                </a:ext>
              </a:extLst>
            </p:cNvPr>
            <p:cNvSpPr/>
            <p:nvPr/>
          </p:nvSpPr>
          <p:spPr bwMode="auto">
            <a:xfrm>
              <a:off x="7310183" y="2839433"/>
              <a:ext cx="717907" cy="98551"/>
            </a:xfrm>
            <a:prstGeom prst="rect">
              <a:avLst/>
            </a:prstGeom>
            <a:solidFill>
              <a:schemeClr val="accent4">
                <a:lumMod val="75000"/>
              </a:schemeClr>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pitchFamily="-110" charset="0"/>
              </a:endParaRPr>
            </a:p>
          </p:txBody>
        </p:sp>
        <p:cxnSp>
          <p:nvCxnSpPr>
            <p:cNvPr id="55" name="Straight Arrow Connector 54">
              <a:extLst>
                <a:ext uri="{FF2B5EF4-FFF2-40B4-BE49-F238E27FC236}">
                  <a16:creationId xmlns:a16="http://schemas.microsoft.com/office/drawing/2014/main" id="{1E497669-9C50-4B7B-92CC-030AE14DC052}"/>
                </a:ext>
              </a:extLst>
            </p:cNvPr>
            <p:cNvCxnSpPr/>
            <p:nvPr/>
          </p:nvCxnSpPr>
          <p:spPr bwMode="auto">
            <a:xfrm flipV="1">
              <a:off x="7669138" y="2644988"/>
              <a:ext cx="0" cy="214354"/>
            </a:xfrm>
            <a:prstGeom prst="straightConnector1">
              <a:avLst/>
            </a:prstGeom>
            <a:solidFill>
              <a:schemeClr val="accent1"/>
            </a:solidFill>
            <a:ln w="12700" cap="flat" cmpd="sng" algn="ctr">
              <a:solidFill>
                <a:schemeClr val="tx1"/>
              </a:solidFill>
              <a:prstDash val="solid"/>
              <a:round/>
              <a:headEnd type="none" w="sm" len="sm"/>
              <a:tailEnd type="oval"/>
            </a:ln>
            <a:effectLst/>
          </p:spPr>
        </p:cxnSp>
        <p:sp>
          <p:nvSpPr>
            <p:cNvPr id="51" name="Rectangle 50">
              <a:extLst>
                <a:ext uri="{FF2B5EF4-FFF2-40B4-BE49-F238E27FC236}">
                  <a16:creationId xmlns:a16="http://schemas.microsoft.com/office/drawing/2014/main" id="{55F14249-3B23-4FD3-96EE-B8E67EF389B1}"/>
                </a:ext>
              </a:extLst>
            </p:cNvPr>
            <p:cNvSpPr/>
            <p:nvPr/>
          </p:nvSpPr>
          <p:spPr bwMode="auto">
            <a:xfrm>
              <a:off x="6489667" y="2839433"/>
              <a:ext cx="717908" cy="98551"/>
            </a:xfrm>
            <a:prstGeom prst="rect">
              <a:avLst/>
            </a:prstGeom>
            <a:solidFill>
              <a:schemeClr val="accent4">
                <a:lumMod val="75000"/>
              </a:schemeClr>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pitchFamily="-110" charset="0"/>
              </a:endParaRPr>
            </a:p>
          </p:txBody>
        </p:sp>
        <p:cxnSp>
          <p:nvCxnSpPr>
            <p:cNvPr id="52" name="Straight Arrow Connector 51">
              <a:extLst>
                <a:ext uri="{FF2B5EF4-FFF2-40B4-BE49-F238E27FC236}">
                  <a16:creationId xmlns:a16="http://schemas.microsoft.com/office/drawing/2014/main" id="{8E2595BE-E5B6-4392-A3A2-F051AE4EC5D8}"/>
                </a:ext>
              </a:extLst>
            </p:cNvPr>
            <p:cNvCxnSpPr/>
            <p:nvPr/>
          </p:nvCxnSpPr>
          <p:spPr bwMode="auto">
            <a:xfrm flipV="1">
              <a:off x="6839095" y="2644988"/>
              <a:ext cx="0" cy="214354"/>
            </a:xfrm>
            <a:prstGeom prst="straightConnector1">
              <a:avLst/>
            </a:prstGeom>
            <a:solidFill>
              <a:schemeClr val="accent1"/>
            </a:solidFill>
            <a:ln w="12700" cap="flat" cmpd="sng" algn="ctr">
              <a:solidFill>
                <a:schemeClr val="tx1"/>
              </a:solidFill>
              <a:prstDash val="solid"/>
              <a:round/>
              <a:headEnd type="none" w="sm" len="sm"/>
              <a:tailEnd type="oval"/>
            </a:ln>
            <a:effectLst/>
          </p:spPr>
        </p:cxnSp>
        <p:cxnSp>
          <p:nvCxnSpPr>
            <p:cNvPr id="46" name="Straight Connector 45">
              <a:extLst>
                <a:ext uri="{FF2B5EF4-FFF2-40B4-BE49-F238E27FC236}">
                  <a16:creationId xmlns:a16="http://schemas.microsoft.com/office/drawing/2014/main" id="{098319FD-908C-4411-A268-382DA82E5EA8}"/>
                </a:ext>
              </a:extLst>
            </p:cNvPr>
            <p:cNvCxnSpPr/>
            <p:nvPr/>
          </p:nvCxnSpPr>
          <p:spPr bwMode="auto">
            <a:xfrm>
              <a:off x="4215362" y="3121571"/>
              <a:ext cx="124043" cy="0"/>
            </a:xfrm>
            <a:prstGeom prst="line">
              <a:avLst/>
            </a:prstGeom>
            <a:solidFill>
              <a:schemeClr val="accent1"/>
            </a:solidFill>
            <a:ln w="19050" cap="flat" cmpd="sng" algn="ctr">
              <a:solidFill>
                <a:schemeClr val="tx1"/>
              </a:solidFill>
              <a:prstDash val="solid"/>
              <a:round/>
              <a:headEnd type="none" w="sm" len="sm"/>
              <a:tailEnd type="none" w="sm" len="sm"/>
            </a:ln>
            <a:effectLst/>
          </p:spPr>
        </p:cxnSp>
        <p:cxnSp>
          <p:nvCxnSpPr>
            <p:cNvPr id="47" name="Straight Connector 46">
              <a:extLst>
                <a:ext uri="{FF2B5EF4-FFF2-40B4-BE49-F238E27FC236}">
                  <a16:creationId xmlns:a16="http://schemas.microsoft.com/office/drawing/2014/main" id="{09CBF25F-CE14-4561-9927-DBFA0847BF55}"/>
                </a:ext>
              </a:extLst>
            </p:cNvPr>
            <p:cNvCxnSpPr/>
            <p:nvPr/>
          </p:nvCxnSpPr>
          <p:spPr bwMode="auto">
            <a:xfrm>
              <a:off x="4393221" y="3096590"/>
              <a:ext cx="124043" cy="0"/>
            </a:xfrm>
            <a:prstGeom prst="line">
              <a:avLst/>
            </a:prstGeom>
            <a:solidFill>
              <a:schemeClr val="accent1"/>
            </a:solidFill>
            <a:ln w="19050" cap="flat" cmpd="sng" algn="ctr">
              <a:solidFill>
                <a:schemeClr val="tx1"/>
              </a:solidFill>
              <a:prstDash val="solid"/>
              <a:round/>
              <a:headEnd type="none" w="sm" len="sm"/>
              <a:tailEnd type="none" w="sm" len="sm"/>
            </a:ln>
            <a:effectLst/>
          </p:spPr>
        </p:cxnSp>
        <p:cxnSp>
          <p:nvCxnSpPr>
            <p:cNvPr id="48" name="Straight Connector 38">
              <a:extLst>
                <a:ext uri="{FF2B5EF4-FFF2-40B4-BE49-F238E27FC236}">
                  <a16:creationId xmlns:a16="http://schemas.microsoft.com/office/drawing/2014/main" id="{FB9521E3-313A-4F97-9DEB-7D14875F5613}"/>
                </a:ext>
              </a:extLst>
            </p:cNvPr>
            <p:cNvCxnSpPr/>
            <p:nvPr/>
          </p:nvCxnSpPr>
          <p:spPr bwMode="auto">
            <a:xfrm>
              <a:off x="4252287" y="3175109"/>
              <a:ext cx="124043" cy="0"/>
            </a:xfrm>
            <a:prstGeom prst="line">
              <a:avLst/>
            </a:prstGeom>
            <a:solidFill>
              <a:schemeClr val="accent1"/>
            </a:solidFill>
            <a:ln w="19050" cap="flat" cmpd="sng" algn="ctr">
              <a:solidFill>
                <a:schemeClr val="tx1"/>
              </a:solidFill>
              <a:prstDash val="solid"/>
              <a:round/>
              <a:headEnd type="none" w="sm" len="sm"/>
              <a:tailEnd type="none" w="sm" len="sm"/>
            </a:ln>
            <a:effectLst/>
          </p:spPr>
        </p:cxnSp>
        <p:cxnSp>
          <p:nvCxnSpPr>
            <p:cNvPr id="49" name="Straight Connector 48">
              <a:extLst>
                <a:ext uri="{FF2B5EF4-FFF2-40B4-BE49-F238E27FC236}">
                  <a16:creationId xmlns:a16="http://schemas.microsoft.com/office/drawing/2014/main" id="{38D4770F-20D5-42BD-8137-45C84E3230DB}"/>
                </a:ext>
              </a:extLst>
            </p:cNvPr>
            <p:cNvCxnSpPr/>
            <p:nvPr/>
          </p:nvCxnSpPr>
          <p:spPr bwMode="auto">
            <a:xfrm>
              <a:off x="4501075" y="3175769"/>
              <a:ext cx="124043" cy="0"/>
            </a:xfrm>
            <a:prstGeom prst="line">
              <a:avLst/>
            </a:prstGeom>
            <a:solidFill>
              <a:schemeClr val="accent1"/>
            </a:solidFill>
            <a:ln w="19050" cap="flat" cmpd="sng" algn="ctr">
              <a:solidFill>
                <a:schemeClr val="tx1"/>
              </a:solidFill>
              <a:prstDash val="solid"/>
              <a:round/>
              <a:headEnd type="none" w="sm" len="sm"/>
              <a:tailEnd type="none" w="sm" len="sm"/>
            </a:ln>
            <a:effectLst/>
          </p:spPr>
        </p:cxnSp>
        <p:cxnSp>
          <p:nvCxnSpPr>
            <p:cNvPr id="50" name="Straight Connector 49">
              <a:extLst>
                <a:ext uri="{FF2B5EF4-FFF2-40B4-BE49-F238E27FC236}">
                  <a16:creationId xmlns:a16="http://schemas.microsoft.com/office/drawing/2014/main" id="{C9AF2BEC-D8C8-4C04-B036-B0CCBDC9D6A3}"/>
                </a:ext>
              </a:extLst>
            </p:cNvPr>
            <p:cNvCxnSpPr/>
            <p:nvPr/>
          </p:nvCxnSpPr>
          <p:spPr bwMode="auto">
            <a:xfrm>
              <a:off x="4568864" y="3127461"/>
              <a:ext cx="124043" cy="0"/>
            </a:xfrm>
            <a:prstGeom prst="line">
              <a:avLst/>
            </a:prstGeom>
            <a:solidFill>
              <a:schemeClr val="accent1"/>
            </a:solidFill>
            <a:ln w="19050" cap="flat" cmpd="sng" algn="ctr">
              <a:solidFill>
                <a:schemeClr val="tx1"/>
              </a:solidFill>
              <a:prstDash val="solid"/>
              <a:round/>
              <a:headEnd type="none" w="sm" len="sm"/>
              <a:tailEnd type="none" w="sm" len="sm"/>
            </a:ln>
            <a:effectLst/>
          </p:spPr>
        </p:cxnSp>
        <p:cxnSp>
          <p:nvCxnSpPr>
            <p:cNvPr id="41" name="Straight Connector 42">
              <a:extLst>
                <a:ext uri="{FF2B5EF4-FFF2-40B4-BE49-F238E27FC236}">
                  <a16:creationId xmlns:a16="http://schemas.microsoft.com/office/drawing/2014/main" id="{6C21855A-1426-4590-8671-92301D8ACD08}"/>
                </a:ext>
              </a:extLst>
            </p:cNvPr>
            <p:cNvCxnSpPr/>
            <p:nvPr/>
          </p:nvCxnSpPr>
          <p:spPr bwMode="auto">
            <a:xfrm>
              <a:off x="6613757" y="3111727"/>
              <a:ext cx="124043" cy="0"/>
            </a:xfrm>
            <a:prstGeom prst="line">
              <a:avLst/>
            </a:prstGeom>
            <a:solidFill>
              <a:schemeClr val="accent1"/>
            </a:solidFill>
            <a:ln w="19050" cap="flat" cmpd="sng" algn="ctr">
              <a:solidFill>
                <a:schemeClr val="tx1"/>
              </a:solidFill>
              <a:prstDash val="solid"/>
              <a:round/>
              <a:headEnd type="none" w="sm" len="sm"/>
              <a:tailEnd type="none" w="sm" len="sm"/>
            </a:ln>
            <a:effectLst/>
          </p:spPr>
        </p:cxnSp>
        <p:cxnSp>
          <p:nvCxnSpPr>
            <p:cNvPr id="42" name="Straight Connector 41">
              <a:extLst>
                <a:ext uri="{FF2B5EF4-FFF2-40B4-BE49-F238E27FC236}">
                  <a16:creationId xmlns:a16="http://schemas.microsoft.com/office/drawing/2014/main" id="{461CCCE4-A884-4219-A07D-9DE68EC3CD6B}"/>
                </a:ext>
              </a:extLst>
            </p:cNvPr>
            <p:cNvCxnSpPr/>
            <p:nvPr/>
          </p:nvCxnSpPr>
          <p:spPr bwMode="auto">
            <a:xfrm>
              <a:off x="6791616" y="3086746"/>
              <a:ext cx="124043" cy="0"/>
            </a:xfrm>
            <a:prstGeom prst="line">
              <a:avLst/>
            </a:prstGeom>
            <a:solidFill>
              <a:schemeClr val="accent1"/>
            </a:solidFill>
            <a:ln w="19050" cap="flat" cmpd="sng" algn="ctr">
              <a:solidFill>
                <a:schemeClr val="tx1"/>
              </a:solidFill>
              <a:prstDash val="solid"/>
              <a:round/>
              <a:headEnd type="none" w="sm" len="sm"/>
              <a:tailEnd type="none" w="sm" len="sm"/>
            </a:ln>
            <a:effectLst/>
          </p:spPr>
        </p:cxnSp>
        <p:cxnSp>
          <p:nvCxnSpPr>
            <p:cNvPr id="43" name="Straight Connector 42">
              <a:extLst>
                <a:ext uri="{FF2B5EF4-FFF2-40B4-BE49-F238E27FC236}">
                  <a16:creationId xmlns:a16="http://schemas.microsoft.com/office/drawing/2014/main" id="{427FD4AE-6807-40E4-A197-9A27FF29A31F}"/>
                </a:ext>
              </a:extLst>
            </p:cNvPr>
            <p:cNvCxnSpPr/>
            <p:nvPr/>
          </p:nvCxnSpPr>
          <p:spPr bwMode="auto">
            <a:xfrm>
              <a:off x="6650682" y="3165265"/>
              <a:ext cx="124043" cy="0"/>
            </a:xfrm>
            <a:prstGeom prst="line">
              <a:avLst/>
            </a:prstGeom>
            <a:solidFill>
              <a:schemeClr val="accent1"/>
            </a:solidFill>
            <a:ln w="19050" cap="flat" cmpd="sng" algn="ctr">
              <a:solidFill>
                <a:schemeClr val="tx1"/>
              </a:solidFill>
              <a:prstDash val="solid"/>
              <a:round/>
              <a:headEnd type="none" w="sm" len="sm"/>
              <a:tailEnd type="none" w="sm" len="sm"/>
            </a:ln>
            <a:effectLst/>
          </p:spPr>
        </p:cxnSp>
        <p:cxnSp>
          <p:nvCxnSpPr>
            <p:cNvPr id="44" name="Straight Connector 43">
              <a:extLst>
                <a:ext uri="{FF2B5EF4-FFF2-40B4-BE49-F238E27FC236}">
                  <a16:creationId xmlns:a16="http://schemas.microsoft.com/office/drawing/2014/main" id="{73AC226F-68DC-423C-8CCF-AC4309050B34}"/>
                </a:ext>
              </a:extLst>
            </p:cNvPr>
            <p:cNvCxnSpPr/>
            <p:nvPr/>
          </p:nvCxnSpPr>
          <p:spPr bwMode="auto">
            <a:xfrm>
              <a:off x="6899470" y="3165925"/>
              <a:ext cx="124043" cy="0"/>
            </a:xfrm>
            <a:prstGeom prst="line">
              <a:avLst/>
            </a:prstGeom>
            <a:solidFill>
              <a:schemeClr val="accent1"/>
            </a:solidFill>
            <a:ln w="19050" cap="flat" cmpd="sng" algn="ctr">
              <a:solidFill>
                <a:schemeClr val="tx1"/>
              </a:solidFill>
              <a:prstDash val="solid"/>
              <a:round/>
              <a:headEnd type="none" w="sm" len="sm"/>
              <a:tailEnd type="none" w="sm" len="sm"/>
            </a:ln>
            <a:effectLst/>
          </p:spPr>
        </p:cxnSp>
        <p:cxnSp>
          <p:nvCxnSpPr>
            <p:cNvPr id="45" name="Straight Connector 44">
              <a:extLst>
                <a:ext uri="{FF2B5EF4-FFF2-40B4-BE49-F238E27FC236}">
                  <a16:creationId xmlns:a16="http://schemas.microsoft.com/office/drawing/2014/main" id="{0C08125A-9EF9-49E3-B150-E3D460177924}"/>
                </a:ext>
              </a:extLst>
            </p:cNvPr>
            <p:cNvCxnSpPr/>
            <p:nvPr/>
          </p:nvCxnSpPr>
          <p:spPr bwMode="auto">
            <a:xfrm>
              <a:off x="6967259" y="3117617"/>
              <a:ext cx="124043" cy="0"/>
            </a:xfrm>
            <a:prstGeom prst="line">
              <a:avLst/>
            </a:prstGeom>
            <a:solidFill>
              <a:schemeClr val="accent1"/>
            </a:solidFill>
            <a:ln w="19050" cap="flat" cmpd="sng" algn="ctr">
              <a:solidFill>
                <a:schemeClr val="tx1"/>
              </a:solidFill>
              <a:prstDash val="solid"/>
              <a:round/>
              <a:headEnd type="none" w="sm" len="sm"/>
              <a:tailEnd type="none" w="sm" len="sm"/>
            </a:ln>
            <a:effectLst/>
          </p:spPr>
        </p:cxnSp>
        <p:cxnSp>
          <p:nvCxnSpPr>
            <p:cNvPr id="24" name="Straight Connector 23">
              <a:extLst>
                <a:ext uri="{FF2B5EF4-FFF2-40B4-BE49-F238E27FC236}">
                  <a16:creationId xmlns:a16="http://schemas.microsoft.com/office/drawing/2014/main" id="{24661E92-A343-4864-B1D8-298CFC7A9550}"/>
                </a:ext>
              </a:extLst>
            </p:cNvPr>
            <p:cNvCxnSpPr/>
            <p:nvPr/>
          </p:nvCxnSpPr>
          <p:spPr bwMode="auto">
            <a:xfrm>
              <a:off x="4125432" y="3677530"/>
              <a:ext cx="124043" cy="0"/>
            </a:xfrm>
            <a:prstGeom prst="line">
              <a:avLst/>
            </a:prstGeom>
            <a:solidFill>
              <a:schemeClr val="accent1"/>
            </a:solidFill>
            <a:ln w="19050" cap="flat" cmpd="sng" algn="ctr">
              <a:solidFill>
                <a:schemeClr val="tx1"/>
              </a:solidFill>
              <a:prstDash val="solid"/>
              <a:round/>
              <a:headEnd type="none" w="sm" len="sm"/>
              <a:tailEnd type="none" w="sm" len="sm"/>
            </a:ln>
            <a:effectLst/>
          </p:spPr>
        </p:cxnSp>
        <p:cxnSp>
          <p:nvCxnSpPr>
            <p:cNvPr id="25" name="Curved Connector 28">
              <a:extLst>
                <a:ext uri="{FF2B5EF4-FFF2-40B4-BE49-F238E27FC236}">
                  <a16:creationId xmlns:a16="http://schemas.microsoft.com/office/drawing/2014/main" id="{8B530582-D0F4-4F81-8D43-4ED5A226C1A0}"/>
                </a:ext>
              </a:extLst>
            </p:cNvPr>
            <p:cNvCxnSpPr/>
            <p:nvPr/>
          </p:nvCxnSpPr>
          <p:spPr bwMode="auto">
            <a:xfrm rot="5400000" flipH="1" flipV="1">
              <a:off x="4110968" y="3327979"/>
              <a:ext cx="370288" cy="251752"/>
            </a:xfrm>
            <a:prstGeom prst="curvedConnector3">
              <a:avLst>
                <a:gd name="adj1" fmla="val 50000"/>
              </a:avLst>
            </a:prstGeom>
            <a:solidFill>
              <a:schemeClr val="accent1"/>
            </a:solidFill>
            <a:ln w="12700" cap="flat" cmpd="sng" algn="ctr">
              <a:solidFill>
                <a:schemeClr val="tx1"/>
              </a:solidFill>
              <a:prstDash val="solid"/>
              <a:round/>
              <a:headEnd type="none" w="sm" len="sm"/>
              <a:tailEnd type="triangle" w="med" len="med"/>
            </a:ln>
            <a:effectLst/>
          </p:spPr>
        </p:cxnSp>
        <p:sp>
          <p:nvSpPr>
            <p:cNvPr id="26" name="Freeform 29">
              <a:extLst>
                <a:ext uri="{FF2B5EF4-FFF2-40B4-BE49-F238E27FC236}">
                  <a16:creationId xmlns:a16="http://schemas.microsoft.com/office/drawing/2014/main" id="{21BD0F65-B8FE-4157-9B30-2B4F501A9F87}"/>
                </a:ext>
              </a:extLst>
            </p:cNvPr>
            <p:cNvSpPr/>
            <p:nvPr/>
          </p:nvSpPr>
          <p:spPr>
            <a:xfrm rot="16200000">
              <a:off x="3945117" y="3873440"/>
              <a:ext cx="479488" cy="129231"/>
            </a:xfrm>
            <a:custGeom>
              <a:avLst/>
              <a:gdLst>
                <a:gd name="connsiteX0" fmla="*/ 0 w 1124857"/>
                <a:gd name="connsiteY0" fmla="*/ 279964 h 321441"/>
                <a:gd name="connsiteX1" fmla="*/ 196979 w 1124857"/>
                <a:gd name="connsiteY1" fmla="*/ 10413 h 321441"/>
                <a:gd name="connsiteX2" fmla="*/ 523551 w 1124857"/>
                <a:gd name="connsiteY2" fmla="*/ 321434 h 321441"/>
                <a:gd name="connsiteX3" fmla="*/ 850122 w 1124857"/>
                <a:gd name="connsiteY3" fmla="*/ 46 h 321441"/>
                <a:gd name="connsiteX4" fmla="*/ 1124857 w 1124857"/>
                <a:gd name="connsiteY4" fmla="*/ 295515 h 321441"/>
                <a:gd name="connsiteX5" fmla="*/ 1124857 w 1124857"/>
                <a:gd name="connsiteY5" fmla="*/ 295515 h 321441"/>
                <a:gd name="connsiteX0" fmla="*/ 0 w 1124857"/>
                <a:gd name="connsiteY0" fmla="*/ 279964 h 321441"/>
                <a:gd name="connsiteX1" fmla="*/ 196979 w 1124857"/>
                <a:gd name="connsiteY1" fmla="*/ 10413 h 321441"/>
                <a:gd name="connsiteX2" fmla="*/ 493421 w 1124857"/>
                <a:gd name="connsiteY2" fmla="*/ 321434 h 321441"/>
                <a:gd name="connsiteX3" fmla="*/ 850122 w 1124857"/>
                <a:gd name="connsiteY3" fmla="*/ 46 h 321441"/>
                <a:gd name="connsiteX4" fmla="*/ 1124857 w 1124857"/>
                <a:gd name="connsiteY4" fmla="*/ 295515 h 321441"/>
                <a:gd name="connsiteX5" fmla="*/ 1124857 w 1124857"/>
                <a:gd name="connsiteY5" fmla="*/ 295515 h 321441"/>
                <a:gd name="connsiteX0" fmla="*/ 0 w 1131105"/>
                <a:gd name="connsiteY0" fmla="*/ 279973 h 321450"/>
                <a:gd name="connsiteX1" fmla="*/ 196979 w 1131105"/>
                <a:gd name="connsiteY1" fmla="*/ 10422 h 321450"/>
                <a:gd name="connsiteX2" fmla="*/ 493421 w 1131105"/>
                <a:gd name="connsiteY2" fmla="*/ 321443 h 321450"/>
                <a:gd name="connsiteX3" fmla="*/ 850122 w 1131105"/>
                <a:gd name="connsiteY3" fmla="*/ 55 h 321450"/>
                <a:gd name="connsiteX4" fmla="*/ 1124857 w 1131105"/>
                <a:gd name="connsiteY4" fmla="*/ 295524 h 321450"/>
                <a:gd name="connsiteX5" fmla="*/ 1034467 w 1131105"/>
                <a:gd name="connsiteY5" fmla="*/ 295524 h 321450"/>
                <a:gd name="connsiteX0" fmla="*/ 0 w 1379093"/>
                <a:gd name="connsiteY0" fmla="*/ 279970 h 321447"/>
                <a:gd name="connsiteX1" fmla="*/ 196979 w 1379093"/>
                <a:gd name="connsiteY1" fmla="*/ 10419 h 321447"/>
                <a:gd name="connsiteX2" fmla="*/ 493421 w 1379093"/>
                <a:gd name="connsiteY2" fmla="*/ 321440 h 321447"/>
                <a:gd name="connsiteX3" fmla="*/ 850122 w 1379093"/>
                <a:gd name="connsiteY3" fmla="*/ 52 h 321447"/>
                <a:gd name="connsiteX4" fmla="*/ 1124857 w 1379093"/>
                <a:gd name="connsiteY4" fmla="*/ 295521 h 321447"/>
                <a:gd name="connsiteX5" fmla="*/ 1375941 w 1379093"/>
                <a:gd name="connsiteY5" fmla="*/ 183717 h 321447"/>
                <a:gd name="connsiteX0" fmla="*/ 0 w 1261250"/>
                <a:gd name="connsiteY0" fmla="*/ 279969 h 321446"/>
                <a:gd name="connsiteX1" fmla="*/ 196979 w 1261250"/>
                <a:gd name="connsiteY1" fmla="*/ 10418 h 321446"/>
                <a:gd name="connsiteX2" fmla="*/ 493421 w 1261250"/>
                <a:gd name="connsiteY2" fmla="*/ 321439 h 321446"/>
                <a:gd name="connsiteX3" fmla="*/ 850122 w 1261250"/>
                <a:gd name="connsiteY3" fmla="*/ 51 h 321446"/>
                <a:gd name="connsiteX4" fmla="*/ 1124857 w 1261250"/>
                <a:gd name="connsiteY4" fmla="*/ 295520 h 321446"/>
                <a:gd name="connsiteX5" fmla="*/ 1255420 w 1261250"/>
                <a:gd name="connsiteY5" fmla="*/ 155765 h 321446"/>
                <a:gd name="connsiteX0" fmla="*/ 0 w 1262122"/>
                <a:gd name="connsiteY0" fmla="*/ 269800 h 311270"/>
                <a:gd name="connsiteX1" fmla="*/ 196979 w 1262122"/>
                <a:gd name="connsiteY1" fmla="*/ 249 h 311270"/>
                <a:gd name="connsiteX2" fmla="*/ 493421 w 1262122"/>
                <a:gd name="connsiteY2" fmla="*/ 311270 h 311270"/>
                <a:gd name="connsiteX3" fmla="*/ 749690 w 1262122"/>
                <a:gd name="connsiteY3" fmla="*/ 364 h 311270"/>
                <a:gd name="connsiteX4" fmla="*/ 1124857 w 1262122"/>
                <a:gd name="connsiteY4" fmla="*/ 285351 h 311270"/>
                <a:gd name="connsiteX5" fmla="*/ 1255420 w 1262122"/>
                <a:gd name="connsiteY5" fmla="*/ 145596 h 311270"/>
                <a:gd name="connsiteX0" fmla="*/ 0 w 1258526"/>
                <a:gd name="connsiteY0" fmla="*/ 269800 h 311270"/>
                <a:gd name="connsiteX1" fmla="*/ 196979 w 1258526"/>
                <a:gd name="connsiteY1" fmla="*/ 249 h 311270"/>
                <a:gd name="connsiteX2" fmla="*/ 493421 w 1258526"/>
                <a:gd name="connsiteY2" fmla="*/ 311270 h 311270"/>
                <a:gd name="connsiteX3" fmla="*/ 749690 w 1258526"/>
                <a:gd name="connsiteY3" fmla="*/ 364 h 311270"/>
                <a:gd name="connsiteX4" fmla="*/ 1004338 w 1258526"/>
                <a:gd name="connsiteY4" fmla="*/ 285351 h 311270"/>
                <a:gd name="connsiteX5" fmla="*/ 1255420 w 1258526"/>
                <a:gd name="connsiteY5" fmla="*/ 145596 h 311270"/>
                <a:gd name="connsiteX0" fmla="*/ 0 w 1308246"/>
                <a:gd name="connsiteY0" fmla="*/ 269800 h 311270"/>
                <a:gd name="connsiteX1" fmla="*/ 196979 w 1308246"/>
                <a:gd name="connsiteY1" fmla="*/ 249 h 311270"/>
                <a:gd name="connsiteX2" fmla="*/ 493421 w 1308246"/>
                <a:gd name="connsiteY2" fmla="*/ 311270 h 311270"/>
                <a:gd name="connsiteX3" fmla="*/ 749690 w 1308246"/>
                <a:gd name="connsiteY3" fmla="*/ 364 h 311270"/>
                <a:gd name="connsiteX4" fmla="*/ 1004338 w 1308246"/>
                <a:gd name="connsiteY4" fmla="*/ 285351 h 311270"/>
                <a:gd name="connsiteX5" fmla="*/ 1305636 w 1308246"/>
                <a:gd name="connsiteY5" fmla="*/ 142103 h 311270"/>
                <a:gd name="connsiteX0" fmla="*/ 0 w 1308246"/>
                <a:gd name="connsiteY0" fmla="*/ 269800 h 311270"/>
                <a:gd name="connsiteX1" fmla="*/ 196979 w 1308246"/>
                <a:gd name="connsiteY1" fmla="*/ 249 h 311270"/>
                <a:gd name="connsiteX2" fmla="*/ 493421 w 1308246"/>
                <a:gd name="connsiteY2" fmla="*/ 311270 h 311270"/>
                <a:gd name="connsiteX3" fmla="*/ 749690 w 1308246"/>
                <a:gd name="connsiteY3" fmla="*/ 364 h 311270"/>
                <a:gd name="connsiteX4" fmla="*/ 1004338 w 1308246"/>
                <a:gd name="connsiteY4" fmla="*/ 285351 h 311270"/>
                <a:gd name="connsiteX5" fmla="*/ 1305636 w 1308246"/>
                <a:gd name="connsiteY5" fmla="*/ 142103 h 311270"/>
                <a:gd name="connsiteX0" fmla="*/ 0 w 1305636"/>
                <a:gd name="connsiteY0" fmla="*/ 269800 h 311270"/>
                <a:gd name="connsiteX1" fmla="*/ 196979 w 1305636"/>
                <a:gd name="connsiteY1" fmla="*/ 249 h 311270"/>
                <a:gd name="connsiteX2" fmla="*/ 493421 w 1305636"/>
                <a:gd name="connsiteY2" fmla="*/ 311270 h 311270"/>
                <a:gd name="connsiteX3" fmla="*/ 749690 w 1305636"/>
                <a:gd name="connsiteY3" fmla="*/ 364 h 311270"/>
                <a:gd name="connsiteX4" fmla="*/ 1004338 w 1305636"/>
                <a:gd name="connsiteY4" fmla="*/ 285351 h 311270"/>
                <a:gd name="connsiteX5" fmla="*/ 1235332 w 1305636"/>
                <a:gd name="connsiteY5" fmla="*/ 202961 h 311270"/>
                <a:gd name="connsiteX6" fmla="*/ 1305636 w 1305636"/>
                <a:gd name="connsiteY6" fmla="*/ 142103 h 311270"/>
                <a:gd name="connsiteX0" fmla="*/ 0 w 1436200"/>
                <a:gd name="connsiteY0" fmla="*/ 269800 h 311270"/>
                <a:gd name="connsiteX1" fmla="*/ 196979 w 1436200"/>
                <a:gd name="connsiteY1" fmla="*/ 249 h 311270"/>
                <a:gd name="connsiteX2" fmla="*/ 493421 w 1436200"/>
                <a:gd name="connsiteY2" fmla="*/ 311270 h 311270"/>
                <a:gd name="connsiteX3" fmla="*/ 749690 w 1436200"/>
                <a:gd name="connsiteY3" fmla="*/ 364 h 311270"/>
                <a:gd name="connsiteX4" fmla="*/ 1004338 w 1436200"/>
                <a:gd name="connsiteY4" fmla="*/ 285351 h 311270"/>
                <a:gd name="connsiteX5" fmla="*/ 1235332 w 1436200"/>
                <a:gd name="connsiteY5" fmla="*/ 202961 h 311270"/>
                <a:gd name="connsiteX6" fmla="*/ 1436200 w 1436200"/>
                <a:gd name="connsiteY6" fmla="*/ 177042 h 311270"/>
                <a:gd name="connsiteX0" fmla="*/ 0 w 1476374"/>
                <a:gd name="connsiteY0" fmla="*/ 269800 h 311270"/>
                <a:gd name="connsiteX1" fmla="*/ 196979 w 1476374"/>
                <a:gd name="connsiteY1" fmla="*/ 249 h 311270"/>
                <a:gd name="connsiteX2" fmla="*/ 493421 w 1476374"/>
                <a:gd name="connsiteY2" fmla="*/ 311270 h 311270"/>
                <a:gd name="connsiteX3" fmla="*/ 749690 w 1476374"/>
                <a:gd name="connsiteY3" fmla="*/ 364 h 311270"/>
                <a:gd name="connsiteX4" fmla="*/ 1004338 w 1476374"/>
                <a:gd name="connsiteY4" fmla="*/ 285351 h 311270"/>
                <a:gd name="connsiteX5" fmla="*/ 1235332 w 1476374"/>
                <a:gd name="connsiteY5" fmla="*/ 202961 h 311270"/>
                <a:gd name="connsiteX6" fmla="*/ 1476374 w 1476374"/>
                <a:gd name="connsiteY6" fmla="*/ 204994 h 311270"/>
                <a:gd name="connsiteX0" fmla="*/ 0 w 1476374"/>
                <a:gd name="connsiteY0" fmla="*/ 269800 h 311270"/>
                <a:gd name="connsiteX1" fmla="*/ 196979 w 1476374"/>
                <a:gd name="connsiteY1" fmla="*/ 249 h 311270"/>
                <a:gd name="connsiteX2" fmla="*/ 493421 w 1476374"/>
                <a:gd name="connsiteY2" fmla="*/ 311270 h 311270"/>
                <a:gd name="connsiteX3" fmla="*/ 749690 w 1476374"/>
                <a:gd name="connsiteY3" fmla="*/ 364 h 311270"/>
                <a:gd name="connsiteX4" fmla="*/ 1004338 w 1476374"/>
                <a:gd name="connsiteY4" fmla="*/ 285351 h 311270"/>
                <a:gd name="connsiteX5" fmla="*/ 1235333 w 1476374"/>
                <a:gd name="connsiteY5" fmla="*/ 138113 h 311270"/>
                <a:gd name="connsiteX6" fmla="*/ 1476374 w 1476374"/>
                <a:gd name="connsiteY6" fmla="*/ 204994 h 311270"/>
                <a:gd name="connsiteX0" fmla="*/ 0 w 1490849"/>
                <a:gd name="connsiteY0" fmla="*/ 269800 h 311270"/>
                <a:gd name="connsiteX1" fmla="*/ 196979 w 1490849"/>
                <a:gd name="connsiteY1" fmla="*/ 249 h 311270"/>
                <a:gd name="connsiteX2" fmla="*/ 493421 w 1490849"/>
                <a:gd name="connsiteY2" fmla="*/ 311270 h 311270"/>
                <a:gd name="connsiteX3" fmla="*/ 749690 w 1490849"/>
                <a:gd name="connsiteY3" fmla="*/ 364 h 311270"/>
                <a:gd name="connsiteX4" fmla="*/ 1004338 w 1490849"/>
                <a:gd name="connsiteY4" fmla="*/ 285351 h 311270"/>
                <a:gd name="connsiteX5" fmla="*/ 1235333 w 1490849"/>
                <a:gd name="connsiteY5" fmla="*/ 138113 h 311270"/>
                <a:gd name="connsiteX6" fmla="*/ 1490849 w 1490849"/>
                <a:gd name="connsiteY6" fmla="*/ 140146 h 311270"/>
                <a:gd name="connsiteX0" fmla="*/ 0 w 1490849"/>
                <a:gd name="connsiteY0" fmla="*/ 269800 h 311270"/>
                <a:gd name="connsiteX1" fmla="*/ 196979 w 1490849"/>
                <a:gd name="connsiteY1" fmla="*/ 249 h 311270"/>
                <a:gd name="connsiteX2" fmla="*/ 493421 w 1490849"/>
                <a:gd name="connsiteY2" fmla="*/ 311270 h 311270"/>
                <a:gd name="connsiteX3" fmla="*/ 749690 w 1490849"/>
                <a:gd name="connsiteY3" fmla="*/ 364 h 311270"/>
                <a:gd name="connsiteX4" fmla="*/ 1004338 w 1490849"/>
                <a:gd name="connsiteY4" fmla="*/ 285351 h 311270"/>
                <a:gd name="connsiteX5" fmla="*/ 1235333 w 1490849"/>
                <a:gd name="connsiteY5" fmla="*/ 138113 h 311270"/>
                <a:gd name="connsiteX6" fmla="*/ 1490849 w 1490849"/>
                <a:gd name="connsiteY6" fmla="*/ 107722 h 311270"/>
                <a:gd name="connsiteX0" fmla="*/ 0 w 1490849"/>
                <a:gd name="connsiteY0" fmla="*/ 269800 h 311270"/>
                <a:gd name="connsiteX1" fmla="*/ 196979 w 1490849"/>
                <a:gd name="connsiteY1" fmla="*/ 249 h 311270"/>
                <a:gd name="connsiteX2" fmla="*/ 493421 w 1490849"/>
                <a:gd name="connsiteY2" fmla="*/ 311270 h 311270"/>
                <a:gd name="connsiteX3" fmla="*/ 749690 w 1490849"/>
                <a:gd name="connsiteY3" fmla="*/ 364 h 311270"/>
                <a:gd name="connsiteX4" fmla="*/ 1004338 w 1490849"/>
                <a:gd name="connsiteY4" fmla="*/ 285351 h 311270"/>
                <a:gd name="connsiteX5" fmla="*/ 1235333 w 1490849"/>
                <a:gd name="connsiteY5" fmla="*/ 138113 h 311270"/>
                <a:gd name="connsiteX6" fmla="*/ 1490849 w 1490849"/>
                <a:gd name="connsiteY6" fmla="*/ 140146 h 311270"/>
                <a:gd name="connsiteX0" fmla="*/ 0 w 1577069"/>
                <a:gd name="connsiteY0" fmla="*/ 269800 h 311270"/>
                <a:gd name="connsiteX1" fmla="*/ 196979 w 1577069"/>
                <a:gd name="connsiteY1" fmla="*/ 249 h 311270"/>
                <a:gd name="connsiteX2" fmla="*/ 493421 w 1577069"/>
                <a:gd name="connsiteY2" fmla="*/ 311270 h 311270"/>
                <a:gd name="connsiteX3" fmla="*/ 749690 w 1577069"/>
                <a:gd name="connsiteY3" fmla="*/ 364 h 311270"/>
                <a:gd name="connsiteX4" fmla="*/ 1004338 w 1577069"/>
                <a:gd name="connsiteY4" fmla="*/ 285351 h 311270"/>
                <a:gd name="connsiteX5" fmla="*/ 1235333 w 1577069"/>
                <a:gd name="connsiteY5" fmla="*/ 138113 h 311270"/>
                <a:gd name="connsiteX6" fmla="*/ 1577067 w 1577069"/>
                <a:gd name="connsiteY6" fmla="*/ 118632 h 31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7069" h="311270">
                  <a:moveTo>
                    <a:pt x="0" y="269800"/>
                  </a:moveTo>
                  <a:cubicBezTo>
                    <a:pt x="54860" y="131568"/>
                    <a:pt x="114742" y="-6663"/>
                    <a:pt x="196979" y="249"/>
                  </a:cubicBezTo>
                  <a:cubicBezTo>
                    <a:pt x="279216" y="7161"/>
                    <a:pt x="401303" y="311251"/>
                    <a:pt x="493421" y="311270"/>
                  </a:cubicBezTo>
                  <a:cubicBezTo>
                    <a:pt x="585539" y="311289"/>
                    <a:pt x="664537" y="4684"/>
                    <a:pt x="749690" y="364"/>
                  </a:cubicBezTo>
                  <a:cubicBezTo>
                    <a:pt x="834843" y="-3956"/>
                    <a:pt x="923398" y="262393"/>
                    <a:pt x="1004338" y="285351"/>
                  </a:cubicBezTo>
                  <a:cubicBezTo>
                    <a:pt x="1085278" y="308309"/>
                    <a:pt x="1185117" y="161988"/>
                    <a:pt x="1235333" y="138113"/>
                  </a:cubicBezTo>
                  <a:cubicBezTo>
                    <a:pt x="1285549" y="114238"/>
                    <a:pt x="1565350" y="128775"/>
                    <a:pt x="1577067" y="118632"/>
                  </a:cubicBezTo>
                </a:path>
              </a:pathLst>
            </a:custGeom>
            <a:ln w="19050" cmpd="sng">
              <a:solidFill>
                <a:srgbClr val="FF6600"/>
              </a:solidFill>
              <a:tailEnd type="triangle" w="lg" len="med"/>
            </a:ln>
          </p:spPr>
          <p:txBody>
            <a:bodyPr rtlCol="0" anchor="ctr"/>
            <a:lstStyle/>
            <a:p>
              <a:pPr algn="ctr"/>
              <a:endParaRPr lang="en-US"/>
            </a:p>
          </p:txBody>
        </p:sp>
        <p:sp>
          <p:nvSpPr>
            <p:cNvPr id="27" name="Freeform 30">
              <a:extLst>
                <a:ext uri="{FF2B5EF4-FFF2-40B4-BE49-F238E27FC236}">
                  <a16:creationId xmlns:a16="http://schemas.microsoft.com/office/drawing/2014/main" id="{B786D516-4802-4541-83BE-E1D984EA2BFA}"/>
                </a:ext>
              </a:extLst>
            </p:cNvPr>
            <p:cNvSpPr/>
            <p:nvPr/>
          </p:nvSpPr>
          <p:spPr>
            <a:xfrm rot="16200000">
              <a:off x="6211318" y="3885274"/>
              <a:ext cx="448230" cy="136820"/>
            </a:xfrm>
            <a:custGeom>
              <a:avLst/>
              <a:gdLst>
                <a:gd name="connsiteX0" fmla="*/ 0 w 1124857"/>
                <a:gd name="connsiteY0" fmla="*/ 279964 h 321441"/>
                <a:gd name="connsiteX1" fmla="*/ 196979 w 1124857"/>
                <a:gd name="connsiteY1" fmla="*/ 10413 h 321441"/>
                <a:gd name="connsiteX2" fmla="*/ 523551 w 1124857"/>
                <a:gd name="connsiteY2" fmla="*/ 321434 h 321441"/>
                <a:gd name="connsiteX3" fmla="*/ 850122 w 1124857"/>
                <a:gd name="connsiteY3" fmla="*/ 46 h 321441"/>
                <a:gd name="connsiteX4" fmla="*/ 1124857 w 1124857"/>
                <a:gd name="connsiteY4" fmla="*/ 295515 h 321441"/>
                <a:gd name="connsiteX5" fmla="*/ 1124857 w 1124857"/>
                <a:gd name="connsiteY5" fmla="*/ 295515 h 321441"/>
                <a:gd name="connsiteX0" fmla="*/ 0 w 1124857"/>
                <a:gd name="connsiteY0" fmla="*/ 279964 h 321441"/>
                <a:gd name="connsiteX1" fmla="*/ 196979 w 1124857"/>
                <a:gd name="connsiteY1" fmla="*/ 10413 h 321441"/>
                <a:gd name="connsiteX2" fmla="*/ 493421 w 1124857"/>
                <a:gd name="connsiteY2" fmla="*/ 321434 h 321441"/>
                <a:gd name="connsiteX3" fmla="*/ 850122 w 1124857"/>
                <a:gd name="connsiteY3" fmla="*/ 46 h 321441"/>
                <a:gd name="connsiteX4" fmla="*/ 1124857 w 1124857"/>
                <a:gd name="connsiteY4" fmla="*/ 295515 h 321441"/>
                <a:gd name="connsiteX5" fmla="*/ 1124857 w 1124857"/>
                <a:gd name="connsiteY5" fmla="*/ 295515 h 321441"/>
                <a:gd name="connsiteX0" fmla="*/ 0 w 1131105"/>
                <a:gd name="connsiteY0" fmla="*/ 279973 h 321450"/>
                <a:gd name="connsiteX1" fmla="*/ 196979 w 1131105"/>
                <a:gd name="connsiteY1" fmla="*/ 10422 h 321450"/>
                <a:gd name="connsiteX2" fmla="*/ 493421 w 1131105"/>
                <a:gd name="connsiteY2" fmla="*/ 321443 h 321450"/>
                <a:gd name="connsiteX3" fmla="*/ 850122 w 1131105"/>
                <a:gd name="connsiteY3" fmla="*/ 55 h 321450"/>
                <a:gd name="connsiteX4" fmla="*/ 1124857 w 1131105"/>
                <a:gd name="connsiteY4" fmla="*/ 295524 h 321450"/>
                <a:gd name="connsiteX5" fmla="*/ 1034467 w 1131105"/>
                <a:gd name="connsiteY5" fmla="*/ 295524 h 321450"/>
                <a:gd name="connsiteX0" fmla="*/ 0 w 1379093"/>
                <a:gd name="connsiteY0" fmla="*/ 279970 h 321447"/>
                <a:gd name="connsiteX1" fmla="*/ 196979 w 1379093"/>
                <a:gd name="connsiteY1" fmla="*/ 10419 h 321447"/>
                <a:gd name="connsiteX2" fmla="*/ 493421 w 1379093"/>
                <a:gd name="connsiteY2" fmla="*/ 321440 h 321447"/>
                <a:gd name="connsiteX3" fmla="*/ 850122 w 1379093"/>
                <a:gd name="connsiteY3" fmla="*/ 52 h 321447"/>
                <a:gd name="connsiteX4" fmla="*/ 1124857 w 1379093"/>
                <a:gd name="connsiteY4" fmla="*/ 295521 h 321447"/>
                <a:gd name="connsiteX5" fmla="*/ 1375941 w 1379093"/>
                <a:gd name="connsiteY5" fmla="*/ 183717 h 321447"/>
                <a:gd name="connsiteX0" fmla="*/ 0 w 1261250"/>
                <a:gd name="connsiteY0" fmla="*/ 279969 h 321446"/>
                <a:gd name="connsiteX1" fmla="*/ 196979 w 1261250"/>
                <a:gd name="connsiteY1" fmla="*/ 10418 h 321446"/>
                <a:gd name="connsiteX2" fmla="*/ 493421 w 1261250"/>
                <a:gd name="connsiteY2" fmla="*/ 321439 h 321446"/>
                <a:gd name="connsiteX3" fmla="*/ 850122 w 1261250"/>
                <a:gd name="connsiteY3" fmla="*/ 51 h 321446"/>
                <a:gd name="connsiteX4" fmla="*/ 1124857 w 1261250"/>
                <a:gd name="connsiteY4" fmla="*/ 295520 h 321446"/>
                <a:gd name="connsiteX5" fmla="*/ 1255420 w 1261250"/>
                <a:gd name="connsiteY5" fmla="*/ 155765 h 321446"/>
                <a:gd name="connsiteX0" fmla="*/ 0 w 1262122"/>
                <a:gd name="connsiteY0" fmla="*/ 269800 h 311270"/>
                <a:gd name="connsiteX1" fmla="*/ 196979 w 1262122"/>
                <a:gd name="connsiteY1" fmla="*/ 249 h 311270"/>
                <a:gd name="connsiteX2" fmla="*/ 493421 w 1262122"/>
                <a:gd name="connsiteY2" fmla="*/ 311270 h 311270"/>
                <a:gd name="connsiteX3" fmla="*/ 749690 w 1262122"/>
                <a:gd name="connsiteY3" fmla="*/ 364 h 311270"/>
                <a:gd name="connsiteX4" fmla="*/ 1124857 w 1262122"/>
                <a:gd name="connsiteY4" fmla="*/ 285351 h 311270"/>
                <a:gd name="connsiteX5" fmla="*/ 1255420 w 1262122"/>
                <a:gd name="connsiteY5" fmla="*/ 145596 h 311270"/>
                <a:gd name="connsiteX0" fmla="*/ 0 w 1258526"/>
                <a:gd name="connsiteY0" fmla="*/ 269800 h 311270"/>
                <a:gd name="connsiteX1" fmla="*/ 196979 w 1258526"/>
                <a:gd name="connsiteY1" fmla="*/ 249 h 311270"/>
                <a:gd name="connsiteX2" fmla="*/ 493421 w 1258526"/>
                <a:gd name="connsiteY2" fmla="*/ 311270 h 311270"/>
                <a:gd name="connsiteX3" fmla="*/ 749690 w 1258526"/>
                <a:gd name="connsiteY3" fmla="*/ 364 h 311270"/>
                <a:gd name="connsiteX4" fmla="*/ 1004338 w 1258526"/>
                <a:gd name="connsiteY4" fmla="*/ 285351 h 311270"/>
                <a:gd name="connsiteX5" fmla="*/ 1255420 w 1258526"/>
                <a:gd name="connsiteY5" fmla="*/ 145596 h 311270"/>
                <a:gd name="connsiteX0" fmla="*/ 0 w 1308246"/>
                <a:gd name="connsiteY0" fmla="*/ 269800 h 311270"/>
                <a:gd name="connsiteX1" fmla="*/ 196979 w 1308246"/>
                <a:gd name="connsiteY1" fmla="*/ 249 h 311270"/>
                <a:gd name="connsiteX2" fmla="*/ 493421 w 1308246"/>
                <a:gd name="connsiteY2" fmla="*/ 311270 h 311270"/>
                <a:gd name="connsiteX3" fmla="*/ 749690 w 1308246"/>
                <a:gd name="connsiteY3" fmla="*/ 364 h 311270"/>
                <a:gd name="connsiteX4" fmla="*/ 1004338 w 1308246"/>
                <a:gd name="connsiteY4" fmla="*/ 285351 h 311270"/>
                <a:gd name="connsiteX5" fmla="*/ 1305636 w 1308246"/>
                <a:gd name="connsiteY5" fmla="*/ 142103 h 311270"/>
                <a:gd name="connsiteX0" fmla="*/ 0 w 1308246"/>
                <a:gd name="connsiteY0" fmla="*/ 269800 h 311270"/>
                <a:gd name="connsiteX1" fmla="*/ 196979 w 1308246"/>
                <a:gd name="connsiteY1" fmla="*/ 249 h 311270"/>
                <a:gd name="connsiteX2" fmla="*/ 493421 w 1308246"/>
                <a:gd name="connsiteY2" fmla="*/ 311270 h 311270"/>
                <a:gd name="connsiteX3" fmla="*/ 749690 w 1308246"/>
                <a:gd name="connsiteY3" fmla="*/ 364 h 311270"/>
                <a:gd name="connsiteX4" fmla="*/ 1004338 w 1308246"/>
                <a:gd name="connsiteY4" fmla="*/ 285351 h 311270"/>
                <a:gd name="connsiteX5" fmla="*/ 1305636 w 1308246"/>
                <a:gd name="connsiteY5" fmla="*/ 142103 h 311270"/>
                <a:gd name="connsiteX0" fmla="*/ 0 w 1305636"/>
                <a:gd name="connsiteY0" fmla="*/ 269800 h 311270"/>
                <a:gd name="connsiteX1" fmla="*/ 196979 w 1305636"/>
                <a:gd name="connsiteY1" fmla="*/ 249 h 311270"/>
                <a:gd name="connsiteX2" fmla="*/ 493421 w 1305636"/>
                <a:gd name="connsiteY2" fmla="*/ 311270 h 311270"/>
                <a:gd name="connsiteX3" fmla="*/ 749690 w 1305636"/>
                <a:gd name="connsiteY3" fmla="*/ 364 h 311270"/>
                <a:gd name="connsiteX4" fmla="*/ 1004338 w 1305636"/>
                <a:gd name="connsiteY4" fmla="*/ 285351 h 311270"/>
                <a:gd name="connsiteX5" fmla="*/ 1235332 w 1305636"/>
                <a:gd name="connsiteY5" fmla="*/ 202961 h 311270"/>
                <a:gd name="connsiteX6" fmla="*/ 1305636 w 1305636"/>
                <a:gd name="connsiteY6" fmla="*/ 142103 h 311270"/>
                <a:gd name="connsiteX0" fmla="*/ 0 w 1436200"/>
                <a:gd name="connsiteY0" fmla="*/ 269800 h 311270"/>
                <a:gd name="connsiteX1" fmla="*/ 196979 w 1436200"/>
                <a:gd name="connsiteY1" fmla="*/ 249 h 311270"/>
                <a:gd name="connsiteX2" fmla="*/ 493421 w 1436200"/>
                <a:gd name="connsiteY2" fmla="*/ 311270 h 311270"/>
                <a:gd name="connsiteX3" fmla="*/ 749690 w 1436200"/>
                <a:gd name="connsiteY3" fmla="*/ 364 h 311270"/>
                <a:gd name="connsiteX4" fmla="*/ 1004338 w 1436200"/>
                <a:gd name="connsiteY4" fmla="*/ 285351 h 311270"/>
                <a:gd name="connsiteX5" fmla="*/ 1235332 w 1436200"/>
                <a:gd name="connsiteY5" fmla="*/ 202961 h 311270"/>
                <a:gd name="connsiteX6" fmla="*/ 1436200 w 1436200"/>
                <a:gd name="connsiteY6" fmla="*/ 177042 h 311270"/>
                <a:gd name="connsiteX0" fmla="*/ 0 w 1476374"/>
                <a:gd name="connsiteY0" fmla="*/ 269800 h 311270"/>
                <a:gd name="connsiteX1" fmla="*/ 196979 w 1476374"/>
                <a:gd name="connsiteY1" fmla="*/ 249 h 311270"/>
                <a:gd name="connsiteX2" fmla="*/ 493421 w 1476374"/>
                <a:gd name="connsiteY2" fmla="*/ 311270 h 311270"/>
                <a:gd name="connsiteX3" fmla="*/ 749690 w 1476374"/>
                <a:gd name="connsiteY3" fmla="*/ 364 h 311270"/>
                <a:gd name="connsiteX4" fmla="*/ 1004338 w 1476374"/>
                <a:gd name="connsiteY4" fmla="*/ 285351 h 311270"/>
                <a:gd name="connsiteX5" fmla="*/ 1235332 w 1476374"/>
                <a:gd name="connsiteY5" fmla="*/ 202961 h 311270"/>
                <a:gd name="connsiteX6" fmla="*/ 1476374 w 1476374"/>
                <a:gd name="connsiteY6" fmla="*/ 204994 h 311270"/>
                <a:gd name="connsiteX0" fmla="*/ 0 w 1476374"/>
                <a:gd name="connsiteY0" fmla="*/ 269800 h 311270"/>
                <a:gd name="connsiteX1" fmla="*/ 196979 w 1476374"/>
                <a:gd name="connsiteY1" fmla="*/ 249 h 311270"/>
                <a:gd name="connsiteX2" fmla="*/ 493421 w 1476374"/>
                <a:gd name="connsiteY2" fmla="*/ 311270 h 311270"/>
                <a:gd name="connsiteX3" fmla="*/ 749690 w 1476374"/>
                <a:gd name="connsiteY3" fmla="*/ 364 h 311270"/>
                <a:gd name="connsiteX4" fmla="*/ 1004338 w 1476374"/>
                <a:gd name="connsiteY4" fmla="*/ 285351 h 311270"/>
                <a:gd name="connsiteX5" fmla="*/ 1235333 w 1476374"/>
                <a:gd name="connsiteY5" fmla="*/ 138113 h 311270"/>
                <a:gd name="connsiteX6" fmla="*/ 1476374 w 1476374"/>
                <a:gd name="connsiteY6" fmla="*/ 204994 h 311270"/>
                <a:gd name="connsiteX0" fmla="*/ 0 w 1490849"/>
                <a:gd name="connsiteY0" fmla="*/ 269800 h 311270"/>
                <a:gd name="connsiteX1" fmla="*/ 196979 w 1490849"/>
                <a:gd name="connsiteY1" fmla="*/ 249 h 311270"/>
                <a:gd name="connsiteX2" fmla="*/ 493421 w 1490849"/>
                <a:gd name="connsiteY2" fmla="*/ 311270 h 311270"/>
                <a:gd name="connsiteX3" fmla="*/ 749690 w 1490849"/>
                <a:gd name="connsiteY3" fmla="*/ 364 h 311270"/>
                <a:gd name="connsiteX4" fmla="*/ 1004338 w 1490849"/>
                <a:gd name="connsiteY4" fmla="*/ 285351 h 311270"/>
                <a:gd name="connsiteX5" fmla="*/ 1235333 w 1490849"/>
                <a:gd name="connsiteY5" fmla="*/ 138113 h 311270"/>
                <a:gd name="connsiteX6" fmla="*/ 1490849 w 1490849"/>
                <a:gd name="connsiteY6" fmla="*/ 140146 h 311270"/>
                <a:gd name="connsiteX0" fmla="*/ 0 w 1490849"/>
                <a:gd name="connsiteY0" fmla="*/ 269800 h 311270"/>
                <a:gd name="connsiteX1" fmla="*/ 196979 w 1490849"/>
                <a:gd name="connsiteY1" fmla="*/ 249 h 311270"/>
                <a:gd name="connsiteX2" fmla="*/ 493421 w 1490849"/>
                <a:gd name="connsiteY2" fmla="*/ 311270 h 311270"/>
                <a:gd name="connsiteX3" fmla="*/ 749690 w 1490849"/>
                <a:gd name="connsiteY3" fmla="*/ 364 h 311270"/>
                <a:gd name="connsiteX4" fmla="*/ 1004338 w 1490849"/>
                <a:gd name="connsiteY4" fmla="*/ 285351 h 311270"/>
                <a:gd name="connsiteX5" fmla="*/ 1235333 w 1490849"/>
                <a:gd name="connsiteY5" fmla="*/ 138113 h 311270"/>
                <a:gd name="connsiteX6" fmla="*/ 1490849 w 1490849"/>
                <a:gd name="connsiteY6" fmla="*/ 107722 h 311270"/>
                <a:gd name="connsiteX0" fmla="*/ 0 w 1490849"/>
                <a:gd name="connsiteY0" fmla="*/ 269800 h 311270"/>
                <a:gd name="connsiteX1" fmla="*/ 196979 w 1490849"/>
                <a:gd name="connsiteY1" fmla="*/ 249 h 311270"/>
                <a:gd name="connsiteX2" fmla="*/ 493421 w 1490849"/>
                <a:gd name="connsiteY2" fmla="*/ 311270 h 311270"/>
                <a:gd name="connsiteX3" fmla="*/ 749690 w 1490849"/>
                <a:gd name="connsiteY3" fmla="*/ 364 h 311270"/>
                <a:gd name="connsiteX4" fmla="*/ 1004338 w 1490849"/>
                <a:gd name="connsiteY4" fmla="*/ 285351 h 311270"/>
                <a:gd name="connsiteX5" fmla="*/ 1235333 w 1490849"/>
                <a:gd name="connsiteY5" fmla="*/ 138113 h 311270"/>
                <a:gd name="connsiteX6" fmla="*/ 1490849 w 1490849"/>
                <a:gd name="connsiteY6" fmla="*/ 140146 h 311270"/>
                <a:gd name="connsiteX0" fmla="*/ 0 w 1577069"/>
                <a:gd name="connsiteY0" fmla="*/ 269800 h 311270"/>
                <a:gd name="connsiteX1" fmla="*/ 196979 w 1577069"/>
                <a:gd name="connsiteY1" fmla="*/ 249 h 311270"/>
                <a:gd name="connsiteX2" fmla="*/ 493421 w 1577069"/>
                <a:gd name="connsiteY2" fmla="*/ 311270 h 311270"/>
                <a:gd name="connsiteX3" fmla="*/ 749690 w 1577069"/>
                <a:gd name="connsiteY3" fmla="*/ 364 h 311270"/>
                <a:gd name="connsiteX4" fmla="*/ 1004338 w 1577069"/>
                <a:gd name="connsiteY4" fmla="*/ 285351 h 311270"/>
                <a:gd name="connsiteX5" fmla="*/ 1235333 w 1577069"/>
                <a:gd name="connsiteY5" fmla="*/ 138113 h 311270"/>
                <a:gd name="connsiteX6" fmla="*/ 1577067 w 1577069"/>
                <a:gd name="connsiteY6" fmla="*/ 118632 h 31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7069" h="311270">
                  <a:moveTo>
                    <a:pt x="0" y="269800"/>
                  </a:moveTo>
                  <a:cubicBezTo>
                    <a:pt x="54860" y="131568"/>
                    <a:pt x="114742" y="-6663"/>
                    <a:pt x="196979" y="249"/>
                  </a:cubicBezTo>
                  <a:cubicBezTo>
                    <a:pt x="279216" y="7161"/>
                    <a:pt x="401303" y="311251"/>
                    <a:pt x="493421" y="311270"/>
                  </a:cubicBezTo>
                  <a:cubicBezTo>
                    <a:pt x="585539" y="311289"/>
                    <a:pt x="664537" y="4684"/>
                    <a:pt x="749690" y="364"/>
                  </a:cubicBezTo>
                  <a:cubicBezTo>
                    <a:pt x="834843" y="-3956"/>
                    <a:pt x="923398" y="262393"/>
                    <a:pt x="1004338" y="285351"/>
                  </a:cubicBezTo>
                  <a:cubicBezTo>
                    <a:pt x="1085278" y="308309"/>
                    <a:pt x="1185117" y="161988"/>
                    <a:pt x="1235333" y="138113"/>
                  </a:cubicBezTo>
                  <a:cubicBezTo>
                    <a:pt x="1285549" y="114238"/>
                    <a:pt x="1565350" y="128775"/>
                    <a:pt x="1577067" y="118632"/>
                  </a:cubicBezTo>
                </a:path>
              </a:pathLst>
            </a:custGeom>
            <a:ln w="19050" cmpd="sng">
              <a:solidFill>
                <a:srgbClr val="FF6600"/>
              </a:solidFill>
              <a:tailEnd type="triangle" w="lg" len="med"/>
            </a:ln>
          </p:spPr>
          <p:txBody>
            <a:bodyPr rtlCol="0" anchor="ctr"/>
            <a:lstStyle/>
            <a:p>
              <a:pPr algn="ctr"/>
              <a:endParaRPr lang="en-US"/>
            </a:p>
          </p:txBody>
        </p:sp>
        <p:cxnSp>
          <p:nvCxnSpPr>
            <p:cNvPr id="28" name="Curved Connector 31">
              <a:extLst>
                <a:ext uri="{FF2B5EF4-FFF2-40B4-BE49-F238E27FC236}">
                  <a16:creationId xmlns:a16="http://schemas.microsoft.com/office/drawing/2014/main" id="{1EB71024-A1C8-4EB5-8248-409056B0D3FC}"/>
                </a:ext>
              </a:extLst>
            </p:cNvPr>
            <p:cNvCxnSpPr/>
            <p:nvPr/>
          </p:nvCxnSpPr>
          <p:spPr bwMode="auto">
            <a:xfrm rot="5400000" flipH="1" flipV="1">
              <a:off x="6377824" y="3279330"/>
              <a:ext cx="425734" cy="361623"/>
            </a:xfrm>
            <a:prstGeom prst="curvedConnector3">
              <a:avLst>
                <a:gd name="adj1" fmla="val 50000"/>
              </a:avLst>
            </a:prstGeom>
            <a:solidFill>
              <a:schemeClr val="accent1"/>
            </a:solidFill>
            <a:ln w="12700" cap="flat" cmpd="sng" algn="ctr">
              <a:solidFill>
                <a:schemeClr val="tx1"/>
              </a:solidFill>
              <a:prstDash val="solid"/>
              <a:round/>
              <a:headEnd type="none" w="sm" len="sm"/>
              <a:tailEnd type="triangle" w="med" len="med"/>
            </a:ln>
            <a:effectLst/>
          </p:spPr>
        </p:cxnSp>
        <p:cxnSp>
          <p:nvCxnSpPr>
            <p:cNvPr id="29" name="Straight Connector 28">
              <a:extLst>
                <a:ext uri="{FF2B5EF4-FFF2-40B4-BE49-F238E27FC236}">
                  <a16:creationId xmlns:a16="http://schemas.microsoft.com/office/drawing/2014/main" id="{3A7FF77C-5E99-417A-91E0-211E6B025D28}"/>
                </a:ext>
              </a:extLst>
            </p:cNvPr>
            <p:cNvCxnSpPr/>
            <p:nvPr/>
          </p:nvCxnSpPr>
          <p:spPr bwMode="auto">
            <a:xfrm>
              <a:off x="6355982" y="3699788"/>
              <a:ext cx="124043" cy="0"/>
            </a:xfrm>
            <a:prstGeom prst="line">
              <a:avLst/>
            </a:prstGeom>
            <a:solidFill>
              <a:schemeClr val="accent1"/>
            </a:solidFill>
            <a:ln w="19050" cap="flat" cmpd="sng" algn="ctr">
              <a:solidFill>
                <a:schemeClr val="tx1"/>
              </a:solidFill>
              <a:prstDash val="solid"/>
              <a:round/>
              <a:headEnd type="none" w="sm" len="sm"/>
              <a:tailEnd type="none" w="sm" len="sm"/>
            </a:ln>
            <a:effectLst/>
          </p:spPr>
        </p:cxnSp>
        <p:sp>
          <p:nvSpPr>
            <p:cNvPr id="38" name="Rectangle 37">
              <a:extLst>
                <a:ext uri="{FF2B5EF4-FFF2-40B4-BE49-F238E27FC236}">
                  <a16:creationId xmlns:a16="http://schemas.microsoft.com/office/drawing/2014/main" id="{5593D6C6-7FDA-41EF-B7D5-4BD02C01AF54}"/>
                </a:ext>
              </a:extLst>
            </p:cNvPr>
            <p:cNvSpPr/>
            <p:nvPr/>
          </p:nvSpPr>
          <p:spPr bwMode="auto">
            <a:xfrm>
              <a:off x="8138895" y="2836969"/>
              <a:ext cx="717907" cy="98551"/>
            </a:xfrm>
            <a:prstGeom prst="rect">
              <a:avLst/>
            </a:prstGeom>
            <a:solidFill>
              <a:schemeClr val="accent4">
                <a:lumMod val="75000"/>
              </a:schemeClr>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pitchFamily="-110" charset="0"/>
              </a:endParaRPr>
            </a:p>
          </p:txBody>
        </p:sp>
        <p:cxnSp>
          <p:nvCxnSpPr>
            <p:cNvPr id="39" name="Straight Arrow Connector 38">
              <a:extLst>
                <a:ext uri="{FF2B5EF4-FFF2-40B4-BE49-F238E27FC236}">
                  <a16:creationId xmlns:a16="http://schemas.microsoft.com/office/drawing/2014/main" id="{D50E6DEE-03DE-4A82-ADB7-EF72528F1FA7}"/>
                </a:ext>
              </a:extLst>
            </p:cNvPr>
            <p:cNvCxnSpPr/>
            <p:nvPr/>
          </p:nvCxnSpPr>
          <p:spPr bwMode="auto">
            <a:xfrm flipV="1">
              <a:off x="8488323" y="2633443"/>
              <a:ext cx="0" cy="214354"/>
            </a:xfrm>
            <a:prstGeom prst="straightConnector1">
              <a:avLst/>
            </a:prstGeom>
            <a:solidFill>
              <a:schemeClr val="accent1"/>
            </a:solidFill>
            <a:ln w="12700" cap="flat" cmpd="sng" algn="ctr">
              <a:solidFill>
                <a:schemeClr val="tx1"/>
              </a:solidFill>
              <a:prstDash val="solid"/>
              <a:round/>
              <a:headEnd type="none" w="sm" len="sm"/>
              <a:tailEnd type="oval"/>
            </a:ln>
            <a:effectLst/>
          </p:spPr>
        </p:cxnSp>
      </p:grpSp>
      <p:sp>
        <p:nvSpPr>
          <p:cNvPr id="77" name="TextBox 76">
            <a:extLst>
              <a:ext uri="{FF2B5EF4-FFF2-40B4-BE49-F238E27FC236}">
                <a16:creationId xmlns:a16="http://schemas.microsoft.com/office/drawing/2014/main" id="{C0359D71-4A49-4C2A-B4EC-BBF032484225}"/>
              </a:ext>
            </a:extLst>
          </p:cNvPr>
          <p:cNvSpPr txBox="1"/>
          <p:nvPr/>
        </p:nvSpPr>
        <p:spPr>
          <a:xfrm>
            <a:off x="3320171" y="1337617"/>
            <a:ext cx="5548482" cy="400110"/>
          </a:xfrm>
          <a:prstGeom prst="rect">
            <a:avLst/>
          </a:prstGeom>
          <a:noFill/>
        </p:spPr>
        <p:txBody>
          <a:bodyPr wrap="square" rtlCol="0">
            <a:spAutoFit/>
          </a:bodyPr>
          <a:lstStyle/>
          <a:p>
            <a:pPr algn="ctr"/>
            <a:r>
              <a:rPr lang="en-US" sz="2000" b="1" i="1" dirty="0">
                <a:solidFill>
                  <a:srgbClr val="1E4F79"/>
                </a:solidFill>
              </a:rPr>
              <a:t>Cross-Section of Generalized Pixel Array</a:t>
            </a:r>
          </a:p>
        </p:txBody>
      </p:sp>
      <p:sp>
        <p:nvSpPr>
          <p:cNvPr id="79" name="Content Placeholder 2">
            <a:extLst>
              <a:ext uri="{FF2B5EF4-FFF2-40B4-BE49-F238E27FC236}">
                <a16:creationId xmlns:a16="http://schemas.microsoft.com/office/drawing/2014/main" id="{BD3E4D3C-88E5-47F6-873C-3EC5C7B84128}"/>
              </a:ext>
            </a:extLst>
          </p:cNvPr>
          <p:cNvSpPr txBox="1">
            <a:spLocks/>
          </p:cNvSpPr>
          <p:nvPr/>
        </p:nvSpPr>
        <p:spPr>
          <a:xfrm>
            <a:off x="387275" y="3913688"/>
            <a:ext cx="11639773" cy="1861398"/>
          </a:xfrm>
          <a:prstGeom prst="rect">
            <a:avLst/>
          </a:prstGeom>
        </p:spPr>
        <p:txBody>
          <a:bodyPr/>
          <a:lstStyle/>
          <a:p>
            <a:pPr marL="233363" lvl="0" indent="-233363">
              <a:lnSpc>
                <a:spcPts val="2000"/>
              </a:lnSpc>
              <a:spcBef>
                <a:spcPts val="600"/>
              </a:spcBef>
              <a:buFont typeface="Arial" pitchFamily="34" charset="0"/>
              <a:buChar char="•"/>
              <a:defRPr/>
            </a:pPr>
            <a:r>
              <a:rPr lang="en-US" b="1" kern="0" dirty="0">
                <a:solidFill>
                  <a:sysClr val="windowText" lastClr="000000"/>
                </a:solidFill>
                <a:latin typeface="Arial" pitchFamily="34" charset="0"/>
                <a:cs typeface="Arial" pitchFamily="34" charset="0"/>
              </a:rPr>
              <a:t>Semiconductors defined by an energy gap that must be overcome for an electron to move about freely</a:t>
            </a:r>
          </a:p>
          <a:p>
            <a:pPr marL="233363" lvl="0" indent="-233363">
              <a:lnSpc>
                <a:spcPts val="2000"/>
              </a:lnSpc>
              <a:spcBef>
                <a:spcPts val="600"/>
              </a:spcBef>
              <a:buFont typeface="Arial" pitchFamily="34" charset="0"/>
              <a:buChar char="•"/>
              <a:defRPr/>
            </a:pPr>
            <a:r>
              <a:rPr lang="en-US" b="1" kern="0" dirty="0">
                <a:solidFill>
                  <a:sysClr val="windowText" lastClr="000000"/>
                </a:solidFill>
                <a:latin typeface="Arial" pitchFamily="34" charset="0"/>
                <a:cs typeface="Arial" pitchFamily="34" charset="0"/>
              </a:rPr>
              <a:t>Light with energy above that energy gap can excite an electron* which can be turned to a digital signal</a:t>
            </a:r>
          </a:p>
          <a:p>
            <a:pPr marL="742950" lvl="1" indent="-285750">
              <a:lnSpc>
                <a:spcPts val="2000"/>
              </a:lnSpc>
              <a:spcBef>
                <a:spcPts val="600"/>
              </a:spcBef>
              <a:buFont typeface="Arial" panose="020B0604020202020204" pitchFamily="34" charset="0"/>
              <a:buChar char="-"/>
              <a:defRPr/>
            </a:pPr>
            <a:r>
              <a:rPr lang="en-US" sz="1600" b="1" kern="0" dirty="0">
                <a:solidFill>
                  <a:sysClr val="windowText" lastClr="000000"/>
                </a:solidFill>
                <a:latin typeface="Arial" pitchFamily="34" charset="0"/>
                <a:cs typeface="Arial" pitchFamily="34" charset="0"/>
              </a:rPr>
              <a:t>Efficiency of that excitation process </a:t>
            </a:r>
            <a:r>
              <a:rPr lang="en-US" sz="1600" b="1" kern="0" dirty="0">
                <a:solidFill>
                  <a:sysClr val="windowText" lastClr="000000"/>
                </a:solidFill>
                <a:latin typeface="Arial" pitchFamily="34" charset="0"/>
                <a:cs typeface="Arial" pitchFamily="34" charset="0"/>
                <a:sym typeface="Symbol" panose="05050102010706020507" pitchFamily="18" charset="2"/>
              </a:rPr>
              <a:t> </a:t>
            </a:r>
            <a:r>
              <a:rPr lang="en-US" sz="1600" b="1" kern="0" dirty="0">
                <a:solidFill>
                  <a:sysClr val="windowText" lastClr="000000"/>
                </a:solidFill>
                <a:latin typeface="Arial" pitchFamily="34" charset="0"/>
                <a:cs typeface="Arial" pitchFamily="34" charset="0"/>
              </a:rPr>
              <a:t>quantum efficiency</a:t>
            </a:r>
          </a:p>
          <a:p>
            <a:pPr marL="233363" lvl="0" indent="-233363">
              <a:lnSpc>
                <a:spcPts val="2000"/>
              </a:lnSpc>
              <a:spcBef>
                <a:spcPts val="600"/>
              </a:spcBef>
              <a:buFont typeface="Arial" pitchFamily="34" charset="0"/>
              <a:buChar char="•"/>
              <a:defRPr/>
            </a:pPr>
            <a:r>
              <a:rPr lang="en-US" b="1" kern="0" dirty="0">
                <a:solidFill>
                  <a:sysClr val="windowText" lastClr="000000"/>
                </a:solidFill>
                <a:latin typeface="Arial" pitchFamily="34" charset="0"/>
                <a:cs typeface="Arial" pitchFamily="34" charset="0"/>
              </a:rPr>
              <a:t>Most of our scientific imagers are looking at dark scenes (“photons are currency**”), so low noise operation is critical</a:t>
            </a:r>
          </a:p>
          <a:p>
            <a:pPr marL="742950" lvl="1" indent="-285750">
              <a:lnSpc>
                <a:spcPts val="2000"/>
              </a:lnSpc>
              <a:spcBef>
                <a:spcPts val="600"/>
              </a:spcBef>
              <a:buFont typeface="Arial" panose="020B0604020202020204" pitchFamily="34" charset="0"/>
              <a:buChar char="-"/>
              <a:defRPr/>
            </a:pPr>
            <a:r>
              <a:rPr lang="en-US" sz="1600" b="1" kern="0" dirty="0">
                <a:solidFill>
                  <a:sysClr val="windowText" lastClr="000000"/>
                </a:solidFill>
                <a:latin typeface="Arial" pitchFamily="34" charset="0"/>
                <a:cs typeface="Arial" pitchFamily="34" charset="0"/>
              </a:rPr>
              <a:t>Dark noise: nuisance signals, due to semiconductor material properties and defects in the material</a:t>
            </a:r>
          </a:p>
          <a:p>
            <a:pPr marL="742950" lvl="1" indent="-285750">
              <a:lnSpc>
                <a:spcPts val="2000"/>
              </a:lnSpc>
              <a:spcBef>
                <a:spcPts val="600"/>
              </a:spcBef>
              <a:buFont typeface="Arial" panose="020B0604020202020204" pitchFamily="34" charset="0"/>
              <a:buChar char="-"/>
              <a:defRPr/>
            </a:pPr>
            <a:r>
              <a:rPr lang="en-US" sz="1600" b="1" kern="0" dirty="0">
                <a:solidFill>
                  <a:sysClr val="windowText" lastClr="000000"/>
                </a:solidFill>
                <a:latin typeface="Arial" pitchFamily="34" charset="0"/>
                <a:cs typeface="Arial" pitchFamily="34" charset="0"/>
              </a:rPr>
              <a:t>Read noise: the cost to measure the amount of charge in each pixel</a:t>
            </a:r>
          </a:p>
        </p:txBody>
      </p:sp>
      <p:sp>
        <p:nvSpPr>
          <p:cNvPr id="80" name="TextBox 79">
            <a:extLst>
              <a:ext uri="{FF2B5EF4-FFF2-40B4-BE49-F238E27FC236}">
                <a16:creationId xmlns:a16="http://schemas.microsoft.com/office/drawing/2014/main" id="{3E634A63-6073-46DB-A19C-6C77638B648F}"/>
              </a:ext>
            </a:extLst>
          </p:cNvPr>
          <p:cNvSpPr txBox="1"/>
          <p:nvPr/>
        </p:nvSpPr>
        <p:spPr>
          <a:xfrm>
            <a:off x="4706179" y="2715537"/>
            <a:ext cx="1487908" cy="307777"/>
          </a:xfrm>
          <a:prstGeom prst="rect">
            <a:avLst/>
          </a:prstGeom>
          <a:noFill/>
        </p:spPr>
        <p:txBody>
          <a:bodyPr wrap="none" rtlCol="0">
            <a:spAutoFit/>
          </a:bodyPr>
          <a:lstStyle/>
          <a:p>
            <a:pPr algn="ctr"/>
            <a:r>
              <a:rPr lang="en-US" sz="1400" b="1" dirty="0"/>
              <a:t>Semiconductor</a:t>
            </a:r>
          </a:p>
        </p:txBody>
      </p:sp>
      <p:sp>
        <p:nvSpPr>
          <p:cNvPr id="81" name="TextBox 80">
            <a:extLst>
              <a:ext uri="{FF2B5EF4-FFF2-40B4-BE49-F238E27FC236}">
                <a16:creationId xmlns:a16="http://schemas.microsoft.com/office/drawing/2014/main" id="{C4DD9FB6-EF75-4779-BB2D-1B000C1C6C6A}"/>
              </a:ext>
            </a:extLst>
          </p:cNvPr>
          <p:cNvSpPr txBox="1"/>
          <p:nvPr/>
        </p:nvSpPr>
        <p:spPr>
          <a:xfrm>
            <a:off x="723965" y="2971634"/>
            <a:ext cx="2061783" cy="307777"/>
          </a:xfrm>
          <a:prstGeom prst="rect">
            <a:avLst/>
          </a:prstGeom>
          <a:noFill/>
        </p:spPr>
        <p:txBody>
          <a:bodyPr wrap="none" rtlCol="0">
            <a:spAutoFit/>
          </a:bodyPr>
          <a:lstStyle/>
          <a:p>
            <a:pPr algn="ctr"/>
            <a:r>
              <a:rPr lang="en-US" sz="1400" b="1" dirty="0"/>
              <a:t>Anti-reflective coating</a:t>
            </a:r>
          </a:p>
        </p:txBody>
      </p:sp>
      <p:cxnSp>
        <p:nvCxnSpPr>
          <p:cNvPr id="83" name="Straight Arrow Connector 82">
            <a:extLst>
              <a:ext uri="{FF2B5EF4-FFF2-40B4-BE49-F238E27FC236}">
                <a16:creationId xmlns:a16="http://schemas.microsoft.com/office/drawing/2014/main" id="{7790436B-AD62-403F-99CA-271D743EE520}"/>
              </a:ext>
            </a:extLst>
          </p:cNvPr>
          <p:cNvCxnSpPr>
            <a:cxnSpLocks/>
          </p:cNvCxnSpPr>
          <p:nvPr/>
        </p:nvCxnSpPr>
        <p:spPr>
          <a:xfrm>
            <a:off x="2720502" y="3138773"/>
            <a:ext cx="377992" cy="9983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5B1E9995-F0DE-4CCA-B745-80FB920848CC}"/>
              </a:ext>
            </a:extLst>
          </p:cNvPr>
          <p:cNvSpPr txBox="1"/>
          <p:nvPr/>
        </p:nvSpPr>
        <p:spPr>
          <a:xfrm>
            <a:off x="6519323" y="3265989"/>
            <a:ext cx="800219" cy="307777"/>
          </a:xfrm>
          <a:prstGeom prst="rect">
            <a:avLst/>
          </a:prstGeom>
          <a:noFill/>
        </p:spPr>
        <p:txBody>
          <a:bodyPr wrap="none" rtlCol="0">
            <a:spAutoFit/>
          </a:bodyPr>
          <a:lstStyle/>
          <a:p>
            <a:pPr algn="ctr"/>
            <a:r>
              <a:rPr lang="en-US" sz="1400" b="1" dirty="0"/>
              <a:t>Photon</a:t>
            </a:r>
          </a:p>
        </p:txBody>
      </p:sp>
      <p:sp>
        <p:nvSpPr>
          <p:cNvPr id="86" name="Rectangle 85">
            <a:extLst>
              <a:ext uri="{FF2B5EF4-FFF2-40B4-BE49-F238E27FC236}">
                <a16:creationId xmlns:a16="http://schemas.microsoft.com/office/drawing/2014/main" id="{A006FC6E-E3BA-416E-A2EB-DA90BD7DA560}"/>
              </a:ext>
            </a:extLst>
          </p:cNvPr>
          <p:cNvSpPr/>
          <p:nvPr/>
        </p:nvSpPr>
        <p:spPr>
          <a:xfrm>
            <a:off x="7262627" y="1802346"/>
            <a:ext cx="805122" cy="1550788"/>
          </a:xfrm>
          <a:prstGeom prst="rect">
            <a:avLst/>
          </a:prstGeom>
          <a:noFill/>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87" name="TextBox 86">
            <a:extLst>
              <a:ext uri="{FF2B5EF4-FFF2-40B4-BE49-F238E27FC236}">
                <a16:creationId xmlns:a16="http://schemas.microsoft.com/office/drawing/2014/main" id="{F40D7351-F17C-4361-9CCF-849DC881AB50}"/>
              </a:ext>
            </a:extLst>
          </p:cNvPr>
          <p:cNvSpPr txBox="1"/>
          <p:nvPr/>
        </p:nvSpPr>
        <p:spPr>
          <a:xfrm>
            <a:off x="7384795" y="3358595"/>
            <a:ext cx="603050" cy="307777"/>
          </a:xfrm>
          <a:prstGeom prst="rect">
            <a:avLst/>
          </a:prstGeom>
          <a:solidFill>
            <a:schemeClr val="bg1"/>
          </a:solidFill>
          <a:ln w="19050">
            <a:noFill/>
          </a:ln>
        </p:spPr>
        <p:txBody>
          <a:bodyPr wrap="none" rtlCol="0">
            <a:spAutoFit/>
          </a:bodyPr>
          <a:lstStyle/>
          <a:p>
            <a:pPr algn="ctr"/>
            <a:r>
              <a:rPr lang="en-US" sz="1400" b="1" dirty="0">
                <a:solidFill>
                  <a:srgbClr val="C00000"/>
                </a:solidFill>
              </a:rPr>
              <a:t>Pixel</a:t>
            </a:r>
          </a:p>
        </p:txBody>
      </p:sp>
      <p:sp>
        <p:nvSpPr>
          <p:cNvPr id="88" name="TextBox 87">
            <a:extLst>
              <a:ext uri="{FF2B5EF4-FFF2-40B4-BE49-F238E27FC236}">
                <a16:creationId xmlns:a16="http://schemas.microsoft.com/office/drawing/2014/main" id="{95DEA4FB-31A0-4B9B-8300-2DB6F1C0E9CA}"/>
              </a:ext>
            </a:extLst>
          </p:cNvPr>
          <p:cNvSpPr txBox="1"/>
          <p:nvPr/>
        </p:nvSpPr>
        <p:spPr>
          <a:xfrm>
            <a:off x="4648020" y="6357156"/>
            <a:ext cx="2719014" cy="461665"/>
          </a:xfrm>
          <a:prstGeom prst="rect">
            <a:avLst/>
          </a:prstGeom>
          <a:noFill/>
        </p:spPr>
        <p:txBody>
          <a:bodyPr wrap="none" rtlCol="0">
            <a:spAutoFit/>
          </a:bodyPr>
          <a:lstStyle/>
          <a:p>
            <a:pPr algn="ctr"/>
            <a:r>
              <a:rPr lang="en-US" sz="1200" b="1" i="1" dirty="0"/>
              <a:t>* Exception to be discussed later!</a:t>
            </a:r>
          </a:p>
          <a:p>
            <a:pPr algn="ctr"/>
            <a:r>
              <a:rPr lang="en-US" sz="1200" b="1" i="1" dirty="0"/>
              <a:t>** credit: Prof. Sara Seager (MIT)</a:t>
            </a:r>
          </a:p>
        </p:txBody>
      </p:sp>
    </p:spTree>
    <p:extLst>
      <p:ext uri="{BB962C8B-B14F-4D97-AF65-F5344CB8AC3E}">
        <p14:creationId xmlns:p14="http://schemas.microsoft.com/office/powerpoint/2010/main" val="1051342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79" grpId="0"/>
      <p:bldP spid="80" grpId="0"/>
      <p:bldP spid="81" grpId="0"/>
      <p:bldP spid="84" grpId="0"/>
      <p:bldP spid="86" grpId="0" animBg="1"/>
      <p:bldP spid="87" grpId="0" animBg="1"/>
      <p:bldP spid="8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Semiconductor Detector Taxonomy</a:t>
            </a:r>
          </a:p>
        </p:txBody>
      </p:sp>
      <p:grpSp>
        <p:nvGrpSpPr>
          <p:cNvPr id="19" name="Group 18"/>
          <p:cNvGrpSpPr/>
          <p:nvPr/>
        </p:nvGrpSpPr>
        <p:grpSpPr>
          <a:xfrm>
            <a:off x="153623" y="1191429"/>
            <a:ext cx="3840481" cy="4754880"/>
            <a:chOff x="232046" y="1191429"/>
            <a:chExt cx="3840481" cy="4754880"/>
          </a:xfrm>
        </p:grpSpPr>
        <p:sp>
          <p:nvSpPr>
            <p:cNvPr id="14" name="Rectangle 13"/>
            <p:cNvSpPr/>
            <p:nvPr/>
          </p:nvSpPr>
          <p:spPr>
            <a:xfrm>
              <a:off x="232047" y="1191429"/>
              <a:ext cx="3840480" cy="4754880"/>
            </a:xfrm>
            <a:prstGeom prst="rect">
              <a:avLst/>
            </a:prstGeom>
            <a:solidFill>
              <a:schemeClr val="bg1"/>
            </a:solidFill>
            <a:ln w="1905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3" name="Content Placeholder 1"/>
            <p:cNvSpPr txBox="1">
              <a:spLocks/>
            </p:cNvSpPr>
            <p:nvPr/>
          </p:nvSpPr>
          <p:spPr>
            <a:xfrm>
              <a:off x="232047" y="3408851"/>
              <a:ext cx="3838728" cy="2060516"/>
            </a:xfrm>
            <a:prstGeom prst="rect">
              <a:avLst/>
            </a:prstGeom>
          </p:spPr>
          <p:txBody>
            <a:bodyPr/>
            <a:lstStyle>
              <a:lvl1pPr marL="233363" indent="-233363" algn="l" eaLnBrk="1" hangingPunct="1">
                <a:lnSpc>
                  <a:spcPts val="2000"/>
                </a:lnSpc>
                <a:spcBef>
                  <a:spcPts val="300"/>
                </a:spcBef>
                <a:spcAft>
                  <a:spcPts val="600"/>
                </a:spcAft>
                <a:buFont typeface="Arial" pitchFamily="34" charset="0"/>
                <a:buChar char="•"/>
                <a:defRPr sz="2000" b="1">
                  <a:latin typeface="Arial" pitchFamily="34" charset="0"/>
                  <a:cs typeface="Arial" pitchFamily="34" charset="0"/>
                </a:defRPr>
              </a:lvl1pPr>
              <a:lvl2pPr marL="509588" indent="-225425" algn="l" eaLnBrk="1" hangingPunct="1">
                <a:lnSpc>
                  <a:spcPts val="2000"/>
                </a:lnSpc>
                <a:spcBef>
                  <a:spcPts val="300"/>
                </a:spcBef>
                <a:spcAft>
                  <a:spcPts val="600"/>
                </a:spcAft>
                <a:buFont typeface="Arial" pitchFamily="34" charset="0"/>
                <a:buChar char="–"/>
                <a:defRPr sz="2000" b="1">
                  <a:latin typeface="Arial" pitchFamily="34" charset="0"/>
                  <a:cs typeface="Arial" pitchFamily="34" charset="0"/>
                </a:defRPr>
              </a:lvl2pPr>
              <a:lvl3pPr marL="854075" indent="-223838" algn="l" eaLnBrk="1" hangingPunct="1">
                <a:lnSpc>
                  <a:spcPts val="2000"/>
                </a:lnSpc>
                <a:spcBef>
                  <a:spcPts val="300"/>
                </a:spcBef>
                <a:spcAft>
                  <a:spcPts val="600"/>
                </a:spcAft>
                <a:buFont typeface="Arial" pitchFamily="34" charset="0"/>
                <a:buChar char="•"/>
                <a:defRPr sz="1600" b="1">
                  <a:latin typeface="Arial" pitchFamily="34" charset="0"/>
                  <a:cs typeface="Arial" pitchFamily="34" charset="0"/>
                </a:defRPr>
              </a:lvl3pPr>
              <a:lvl4pPr marL="1035050" indent="-180975" algn="l" eaLnBrk="1" hangingPunct="1">
                <a:lnSpc>
                  <a:spcPts val="2000"/>
                </a:lnSpc>
                <a:spcBef>
                  <a:spcPts val="300"/>
                </a:spcBef>
                <a:spcAft>
                  <a:spcPts val="600"/>
                </a:spcAft>
                <a:buFont typeface="Courier New" pitchFamily="49" charset="0"/>
                <a:buChar char="o"/>
                <a:defRPr sz="1400" b="1">
                  <a:latin typeface="Arial" pitchFamily="34" charset="0"/>
                  <a:cs typeface="Arial" pitchFamily="34" charset="0"/>
                </a:defRPr>
              </a:lvl4pPr>
              <a:lvl5pPr marL="796925" indent="0" algn="l" eaLnBrk="1" hangingPunct="1">
                <a:spcBef>
                  <a:spcPts val="600"/>
                </a:spcBef>
                <a:defRPr sz="1600" b="1">
                  <a:latin typeface="Arial" pitchFamily="34" charset="0"/>
                  <a:cs typeface="Arial" pitchFamily="34" charset="0"/>
                </a:defRPr>
              </a:lvl5pPr>
              <a:lvl6pPr marL="1147763" indent="0" algn="l" eaLnBrk="1" hangingPunct="1">
                <a:spcBef>
                  <a:spcPts val="600"/>
                </a:spcBef>
                <a:defRPr sz="1400" b="1">
                  <a:latin typeface="Arial" pitchFamily="34" charset="0"/>
                  <a:cs typeface="Arial" pitchFamily="34" charset="0"/>
                </a:defRPr>
              </a:lvl6pPr>
              <a:lvl7pPr marL="1319213" indent="-179388" algn="l" eaLnBrk="1" hangingPunct="1">
                <a:lnSpc>
                  <a:spcPts val="2000"/>
                </a:lnSpc>
                <a:spcBef>
                  <a:spcPts val="300"/>
                </a:spcBef>
                <a:spcAft>
                  <a:spcPts val="600"/>
                </a:spcAft>
                <a:buFont typeface="Arial" pitchFamily="34" charset="0"/>
                <a:buChar char="•"/>
                <a:defRPr sz="1200" b="1">
                  <a:latin typeface="Arial" pitchFamily="34" charset="0"/>
                  <a:cs typeface="Arial" pitchFamily="34" charset="0"/>
                </a:defRPr>
              </a:lvl7pPr>
            </a:lstStyle>
            <a:p>
              <a:pPr>
                <a:spcAft>
                  <a:spcPts val="0"/>
                </a:spcAft>
              </a:pPr>
              <a:r>
                <a:rPr lang="en-US" sz="1400" kern="0" dirty="0">
                  <a:solidFill>
                    <a:sysClr val="windowText" lastClr="000000"/>
                  </a:solidFill>
                </a:rPr>
                <a:t>Serialized amplification of light-induced charge in a 2D array of capacitors</a:t>
              </a:r>
            </a:p>
            <a:p>
              <a:pPr lvl="1">
                <a:spcAft>
                  <a:spcPts val="0"/>
                </a:spcAft>
                <a:buFont typeface="Arial" pitchFamily="34" charset="0"/>
                <a:buChar char="+"/>
              </a:pPr>
              <a:r>
                <a:rPr lang="en-US" sz="1200" kern="0" dirty="0">
                  <a:solidFill>
                    <a:sysClr val="windowText" lastClr="000000"/>
                  </a:solidFill>
                </a:rPr>
                <a:t>Highly uniform response</a:t>
              </a:r>
            </a:p>
            <a:p>
              <a:pPr lvl="1">
                <a:spcAft>
                  <a:spcPts val="0"/>
                </a:spcAft>
                <a:buFont typeface="Arial" pitchFamily="34" charset="0"/>
                <a:buChar char="+"/>
              </a:pPr>
              <a:r>
                <a:rPr lang="en-US" sz="1200" kern="0" dirty="0">
                  <a:solidFill>
                    <a:sysClr val="windowText" lastClr="000000"/>
                  </a:solidFill>
                </a:rPr>
                <a:t>Excellent sensitivity</a:t>
              </a:r>
            </a:p>
            <a:p>
              <a:pPr lvl="1">
                <a:spcAft>
                  <a:spcPts val="0"/>
                </a:spcAft>
                <a:buFont typeface="Arial" pitchFamily="34" charset="0"/>
                <a:buChar char="+"/>
              </a:pPr>
              <a:r>
                <a:rPr lang="en-US" sz="1200" kern="0" dirty="0">
                  <a:solidFill>
                    <a:sysClr val="windowText" lastClr="000000"/>
                  </a:solidFill>
                </a:rPr>
                <a:t>Flight heritage</a:t>
              </a:r>
            </a:p>
            <a:p>
              <a:pPr lvl="1">
                <a:spcAft>
                  <a:spcPts val="0"/>
                </a:spcAft>
              </a:pPr>
              <a:r>
                <a:rPr lang="en-US" sz="1200" kern="0" dirty="0">
                  <a:solidFill>
                    <a:sysClr val="windowText" lastClr="000000"/>
                  </a:solidFill>
                </a:rPr>
                <a:t>Custom (high-voltage) electronics</a:t>
              </a:r>
            </a:p>
            <a:p>
              <a:pPr lvl="1">
                <a:spcAft>
                  <a:spcPts val="0"/>
                </a:spcAft>
              </a:pPr>
              <a:r>
                <a:rPr lang="en-US" sz="1200" kern="0" dirty="0">
                  <a:solidFill>
                    <a:sysClr val="windowText" lastClr="000000"/>
                  </a:solidFill>
                </a:rPr>
                <a:t>Low frame rates, less radiation hard</a:t>
              </a:r>
            </a:p>
          </p:txBody>
        </p:sp>
        <p:pic>
          <p:nvPicPr>
            <p:cNvPr id="4" name="Picture 3" descr="OTA_inhand"/>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a:ext>
              </a:extLst>
            </a:blip>
            <a:srcRect/>
            <a:stretch>
              <a:fillRect/>
            </a:stretch>
          </p:blipFill>
          <p:spPr bwMode="auto">
            <a:xfrm>
              <a:off x="1253710" y="1668087"/>
              <a:ext cx="1920240" cy="1479293"/>
            </a:xfrm>
            <a:prstGeom prst="rect">
              <a:avLst/>
            </a:prstGeom>
            <a:noFill/>
            <a:ln w="12700">
              <a:solidFill>
                <a:schemeClr val="tx1"/>
              </a:solidFill>
              <a:miter lim="800000"/>
              <a:headEnd/>
              <a:tailEnd/>
            </a:ln>
            <a:effectLst>
              <a:outerShdw blurRad="152400" dist="38100" dir="2700000" algn="tl" rotWithShape="0">
                <a:prstClr val="black">
                  <a:alpha val="40000"/>
                </a:prstClr>
              </a:outerShdw>
            </a:effectLst>
            <a:scene3d>
              <a:camera prst="orthographicFront"/>
              <a:lightRig rig="threePt" dir="t"/>
            </a:scene3d>
            <a:sp3d>
              <a:bevelT w="0" h="0"/>
              <a:contourClr>
                <a:schemeClr val="bg1">
                  <a:lumMod val="50000"/>
                </a:schemeClr>
              </a:contourClr>
            </a:sp3d>
          </p:spPr>
        </p:pic>
        <p:sp>
          <p:nvSpPr>
            <p:cNvPr id="13" name="TextBox 12"/>
            <p:cNvSpPr txBox="1"/>
            <p:nvPr/>
          </p:nvSpPr>
          <p:spPr>
            <a:xfrm>
              <a:off x="232046" y="1191429"/>
              <a:ext cx="3840481" cy="338554"/>
            </a:xfrm>
            <a:prstGeom prst="rect">
              <a:avLst/>
            </a:prstGeom>
            <a:noFill/>
          </p:spPr>
          <p:txBody>
            <a:bodyPr wrap="square" rtlCol="0">
              <a:spAutoFit/>
            </a:bodyPr>
            <a:lstStyle/>
            <a:p>
              <a:pPr algn="ctr"/>
              <a:r>
                <a:rPr lang="en-US" sz="1600" b="1" i="1" dirty="0">
                  <a:solidFill>
                    <a:srgbClr val="1E4F79"/>
                  </a:solidFill>
                </a:rPr>
                <a:t>Charge-Coupled Devices</a:t>
              </a:r>
            </a:p>
          </p:txBody>
        </p:sp>
      </p:grpSp>
      <p:grpSp>
        <p:nvGrpSpPr>
          <p:cNvPr id="8" name="Group 7"/>
          <p:cNvGrpSpPr/>
          <p:nvPr/>
        </p:nvGrpSpPr>
        <p:grpSpPr>
          <a:xfrm>
            <a:off x="4146157" y="1191429"/>
            <a:ext cx="3868496" cy="4754880"/>
            <a:chOff x="4146157" y="1191429"/>
            <a:chExt cx="3868496" cy="4754880"/>
          </a:xfrm>
        </p:grpSpPr>
        <p:sp>
          <p:nvSpPr>
            <p:cNvPr id="15" name="Rectangle 14"/>
            <p:cNvSpPr/>
            <p:nvPr/>
          </p:nvSpPr>
          <p:spPr>
            <a:xfrm>
              <a:off x="4146157" y="1191429"/>
              <a:ext cx="3840480" cy="4754880"/>
            </a:xfrm>
            <a:prstGeom prst="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5" name="Content Placeholder 3"/>
            <p:cNvSpPr txBox="1">
              <a:spLocks/>
            </p:cNvSpPr>
            <p:nvPr/>
          </p:nvSpPr>
          <p:spPr>
            <a:xfrm>
              <a:off x="4146157" y="3412105"/>
              <a:ext cx="3840479" cy="2057262"/>
            </a:xfrm>
            <a:prstGeom prst="rect">
              <a:avLst/>
            </a:prstGeom>
          </p:spPr>
          <p:txBody>
            <a:bodyPr/>
            <a:lstStyle>
              <a:lvl1pPr marL="233363" indent="-233363" algn="l" eaLnBrk="1" hangingPunct="1">
                <a:lnSpc>
                  <a:spcPts val="2000"/>
                </a:lnSpc>
                <a:spcBef>
                  <a:spcPts val="300"/>
                </a:spcBef>
                <a:spcAft>
                  <a:spcPts val="600"/>
                </a:spcAft>
                <a:buFont typeface="Arial" pitchFamily="34" charset="0"/>
                <a:buChar char="•"/>
                <a:defRPr sz="2000" b="1">
                  <a:latin typeface="Arial" pitchFamily="34" charset="0"/>
                  <a:cs typeface="Arial" pitchFamily="34" charset="0"/>
                </a:defRPr>
              </a:lvl1pPr>
              <a:lvl2pPr marL="509588" indent="-225425" algn="l" eaLnBrk="1" hangingPunct="1">
                <a:lnSpc>
                  <a:spcPts val="2000"/>
                </a:lnSpc>
                <a:spcBef>
                  <a:spcPts val="300"/>
                </a:spcBef>
                <a:spcAft>
                  <a:spcPts val="600"/>
                </a:spcAft>
                <a:buFont typeface="Arial" pitchFamily="34" charset="0"/>
                <a:buChar char="–"/>
                <a:defRPr sz="2000" b="1">
                  <a:latin typeface="Arial" pitchFamily="34" charset="0"/>
                  <a:cs typeface="Arial" pitchFamily="34" charset="0"/>
                </a:defRPr>
              </a:lvl2pPr>
              <a:lvl3pPr marL="854075" indent="-223838" algn="l" eaLnBrk="1" hangingPunct="1">
                <a:lnSpc>
                  <a:spcPts val="2000"/>
                </a:lnSpc>
                <a:spcBef>
                  <a:spcPts val="300"/>
                </a:spcBef>
                <a:spcAft>
                  <a:spcPts val="600"/>
                </a:spcAft>
                <a:buFont typeface="Arial" pitchFamily="34" charset="0"/>
                <a:buChar char="•"/>
                <a:defRPr sz="1600" b="1">
                  <a:latin typeface="Arial" pitchFamily="34" charset="0"/>
                  <a:cs typeface="Arial" pitchFamily="34" charset="0"/>
                </a:defRPr>
              </a:lvl3pPr>
              <a:lvl4pPr marL="1035050" indent="-180975" algn="l" eaLnBrk="1" hangingPunct="1">
                <a:lnSpc>
                  <a:spcPts val="2000"/>
                </a:lnSpc>
                <a:spcBef>
                  <a:spcPts val="300"/>
                </a:spcBef>
                <a:spcAft>
                  <a:spcPts val="600"/>
                </a:spcAft>
                <a:buFont typeface="Courier New" pitchFamily="49" charset="0"/>
                <a:buChar char="o"/>
                <a:defRPr sz="1400" b="1">
                  <a:latin typeface="Arial" pitchFamily="34" charset="0"/>
                  <a:cs typeface="Arial" pitchFamily="34" charset="0"/>
                </a:defRPr>
              </a:lvl4pPr>
              <a:lvl5pPr marL="796925" indent="0" algn="l" eaLnBrk="1" hangingPunct="1">
                <a:spcBef>
                  <a:spcPts val="600"/>
                </a:spcBef>
                <a:defRPr sz="1600" b="1">
                  <a:latin typeface="Arial" pitchFamily="34" charset="0"/>
                  <a:cs typeface="Arial" pitchFamily="34" charset="0"/>
                </a:defRPr>
              </a:lvl5pPr>
              <a:lvl6pPr marL="1147763" indent="0" algn="l" eaLnBrk="1" hangingPunct="1">
                <a:spcBef>
                  <a:spcPts val="600"/>
                </a:spcBef>
                <a:defRPr sz="1400" b="1">
                  <a:latin typeface="Arial" pitchFamily="34" charset="0"/>
                  <a:cs typeface="Arial" pitchFamily="34" charset="0"/>
                </a:defRPr>
              </a:lvl6pPr>
              <a:lvl7pPr marL="1319213" indent="-179388" algn="l" eaLnBrk="1" hangingPunct="1">
                <a:lnSpc>
                  <a:spcPts val="2000"/>
                </a:lnSpc>
                <a:spcBef>
                  <a:spcPts val="300"/>
                </a:spcBef>
                <a:spcAft>
                  <a:spcPts val="600"/>
                </a:spcAft>
                <a:buFont typeface="Arial" pitchFamily="34" charset="0"/>
                <a:buChar char="•"/>
                <a:defRPr sz="1200" b="1">
                  <a:latin typeface="Arial" pitchFamily="34" charset="0"/>
                  <a:cs typeface="Arial" pitchFamily="34" charset="0"/>
                </a:defRPr>
              </a:lvl7pPr>
            </a:lstStyle>
            <a:p>
              <a:pPr>
                <a:spcAft>
                  <a:spcPts val="0"/>
                </a:spcAft>
              </a:pPr>
              <a:r>
                <a:rPr lang="en-US" sz="1400" kern="0" dirty="0">
                  <a:solidFill>
                    <a:sysClr val="windowText" lastClr="000000"/>
                  </a:solidFill>
                </a:rPr>
                <a:t>The technology in your cell phone: light </a:t>
              </a:r>
              <a:r>
                <a:rPr lang="en-US" sz="1400" kern="0" dirty="0">
                  <a:solidFill>
                    <a:sysClr val="windowText" lastClr="000000"/>
                  </a:solidFill>
                  <a:sym typeface="Wingdings" panose="05000000000000000000" pitchFamily="2" charset="2"/>
                </a:rPr>
                <a:t> charge and amplified in each pixel</a:t>
              </a:r>
              <a:endParaRPr lang="en-US" sz="1400" kern="0" dirty="0">
                <a:solidFill>
                  <a:sysClr val="windowText" lastClr="000000"/>
                </a:solidFill>
              </a:endParaRPr>
            </a:p>
            <a:p>
              <a:pPr lvl="1">
                <a:spcAft>
                  <a:spcPts val="0"/>
                </a:spcAft>
                <a:buFont typeface="Arial" pitchFamily="34" charset="0"/>
                <a:buChar char="+"/>
              </a:pPr>
              <a:r>
                <a:rPr lang="en-US" sz="1200" kern="0" dirty="0">
                  <a:solidFill>
                    <a:sysClr val="windowText" lastClr="000000"/>
                  </a:solidFill>
                </a:rPr>
                <a:t>High frame rates &amp; low noise</a:t>
              </a:r>
            </a:p>
            <a:p>
              <a:pPr lvl="1">
                <a:spcAft>
                  <a:spcPts val="0"/>
                </a:spcAft>
                <a:buFont typeface="Arial" pitchFamily="34" charset="0"/>
                <a:buChar char="+"/>
              </a:pPr>
              <a:r>
                <a:rPr lang="en-US" sz="1200" kern="0" dirty="0">
                  <a:solidFill>
                    <a:sysClr val="windowText" lastClr="000000"/>
                  </a:solidFill>
                </a:rPr>
                <a:t>In-pixel processing straightforward</a:t>
              </a:r>
            </a:p>
            <a:p>
              <a:pPr lvl="1">
                <a:spcAft>
                  <a:spcPts val="0"/>
                </a:spcAft>
              </a:pPr>
              <a:r>
                <a:rPr lang="en-US" sz="1200" kern="0" dirty="0">
                  <a:solidFill>
                    <a:sysClr val="windowText" lastClr="000000"/>
                  </a:solidFill>
                </a:rPr>
                <a:t>Somewhat less sensitive to infrared light</a:t>
              </a:r>
            </a:p>
            <a:p>
              <a:pPr lvl="1">
                <a:spcAft>
                  <a:spcPts val="0"/>
                </a:spcAft>
              </a:pPr>
              <a:r>
                <a:rPr lang="en-US" sz="1200" kern="0" dirty="0">
                  <a:solidFill>
                    <a:sysClr val="windowText" lastClr="000000"/>
                  </a:solidFill>
                </a:rPr>
                <a:t>Incapable of moving charge between pixels</a:t>
              </a:r>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33712" t="22944" b="4576"/>
            <a:stretch/>
          </p:blipFill>
          <p:spPr>
            <a:xfrm>
              <a:off x="4667820" y="1767653"/>
              <a:ext cx="2797151" cy="1280160"/>
            </a:xfrm>
            <a:prstGeom prst="rect">
              <a:avLst/>
            </a:prstGeom>
            <a:noFill/>
            <a:ln w="12700">
              <a:solidFill>
                <a:schemeClr val="tx1"/>
              </a:solidFill>
              <a:miter lim="800000"/>
              <a:headEnd/>
              <a:tailEnd/>
            </a:ln>
            <a:effectLst>
              <a:outerShdw blurRad="152400" dist="38100" dir="2700000" algn="tl" rotWithShape="0">
                <a:prstClr val="black">
                  <a:alpha val="40000"/>
                </a:prstClr>
              </a:outerShdw>
            </a:effectLst>
            <a:scene3d>
              <a:camera prst="orthographicFront"/>
              <a:lightRig rig="threePt" dir="t"/>
            </a:scene3d>
            <a:sp3d>
              <a:bevelT w="0" h="0"/>
              <a:contourClr>
                <a:schemeClr val="bg1">
                  <a:lumMod val="50000"/>
                </a:schemeClr>
              </a:contourClr>
            </a:sp3d>
          </p:spPr>
        </p:pic>
        <p:sp>
          <p:nvSpPr>
            <p:cNvPr id="17" name="TextBox 16"/>
            <p:cNvSpPr txBox="1"/>
            <p:nvPr/>
          </p:nvSpPr>
          <p:spPr>
            <a:xfrm>
              <a:off x="4174172" y="1191429"/>
              <a:ext cx="3840481" cy="338554"/>
            </a:xfrm>
            <a:prstGeom prst="rect">
              <a:avLst/>
            </a:prstGeom>
            <a:noFill/>
          </p:spPr>
          <p:txBody>
            <a:bodyPr wrap="square" rtlCol="0">
              <a:spAutoFit/>
            </a:bodyPr>
            <a:lstStyle/>
            <a:p>
              <a:pPr algn="ctr"/>
              <a:r>
                <a:rPr lang="en-US" sz="1600" b="1" i="1" dirty="0">
                  <a:solidFill>
                    <a:srgbClr val="1E4F79"/>
                  </a:solidFill>
                </a:rPr>
                <a:t>Active-Pixel Sensors</a:t>
              </a:r>
            </a:p>
          </p:txBody>
        </p:sp>
      </p:grpSp>
      <p:grpSp>
        <p:nvGrpSpPr>
          <p:cNvPr id="20" name="Group 19"/>
          <p:cNvGrpSpPr/>
          <p:nvPr/>
        </p:nvGrpSpPr>
        <p:grpSpPr>
          <a:xfrm>
            <a:off x="8138689" y="1191428"/>
            <a:ext cx="3840481" cy="4754880"/>
            <a:chOff x="8060266" y="1191428"/>
            <a:chExt cx="3840481" cy="4754880"/>
          </a:xfrm>
        </p:grpSpPr>
        <p:sp>
          <p:nvSpPr>
            <p:cNvPr id="16" name="Rectangle 15"/>
            <p:cNvSpPr/>
            <p:nvPr/>
          </p:nvSpPr>
          <p:spPr>
            <a:xfrm>
              <a:off x="8060267" y="1191428"/>
              <a:ext cx="3840480" cy="4754880"/>
            </a:xfrm>
            <a:prstGeom prst="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6355">
              <a:off x="8968185" y="1580812"/>
              <a:ext cx="1923614" cy="1653842"/>
            </a:xfrm>
            <a:prstGeom prst="rect">
              <a:avLst/>
            </a:prstGeom>
            <a:effectLst>
              <a:outerShdw blurRad="50800" dist="38100" dir="8100000" algn="tr" rotWithShape="0">
                <a:prstClr val="black">
                  <a:alpha val="40000"/>
                </a:prstClr>
              </a:outerShdw>
            </a:effectLst>
          </p:spPr>
        </p:pic>
        <p:sp>
          <p:nvSpPr>
            <p:cNvPr id="9" name="Content Placeholder 3"/>
            <p:cNvSpPr txBox="1">
              <a:spLocks/>
            </p:cNvSpPr>
            <p:nvPr/>
          </p:nvSpPr>
          <p:spPr>
            <a:xfrm>
              <a:off x="8060266" y="3412105"/>
              <a:ext cx="3840481" cy="2057262"/>
            </a:xfrm>
            <a:prstGeom prst="rect">
              <a:avLst/>
            </a:prstGeom>
          </p:spPr>
          <p:txBody>
            <a:bodyPr/>
            <a:lstStyle>
              <a:lvl1pPr marL="233363" indent="-233363" algn="l" eaLnBrk="1" hangingPunct="1">
                <a:lnSpc>
                  <a:spcPts val="2000"/>
                </a:lnSpc>
                <a:spcBef>
                  <a:spcPts val="300"/>
                </a:spcBef>
                <a:spcAft>
                  <a:spcPts val="600"/>
                </a:spcAft>
                <a:buFont typeface="Arial" pitchFamily="34" charset="0"/>
                <a:buChar char="•"/>
                <a:defRPr sz="2000" b="1">
                  <a:latin typeface="Arial" pitchFamily="34" charset="0"/>
                  <a:cs typeface="Arial" pitchFamily="34" charset="0"/>
                </a:defRPr>
              </a:lvl1pPr>
              <a:lvl2pPr marL="509588" indent="-225425" algn="l" eaLnBrk="1" hangingPunct="1">
                <a:lnSpc>
                  <a:spcPts val="2000"/>
                </a:lnSpc>
                <a:spcBef>
                  <a:spcPts val="300"/>
                </a:spcBef>
                <a:spcAft>
                  <a:spcPts val="600"/>
                </a:spcAft>
                <a:buFont typeface="Arial" pitchFamily="34" charset="0"/>
                <a:buChar char="–"/>
                <a:defRPr sz="2000" b="1">
                  <a:latin typeface="Arial" pitchFamily="34" charset="0"/>
                  <a:cs typeface="Arial" pitchFamily="34" charset="0"/>
                </a:defRPr>
              </a:lvl2pPr>
              <a:lvl3pPr marL="854075" indent="-223838" algn="l" eaLnBrk="1" hangingPunct="1">
                <a:lnSpc>
                  <a:spcPts val="2000"/>
                </a:lnSpc>
                <a:spcBef>
                  <a:spcPts val="300"/>
                </a:spcBef>
                <a:spcAft>
                  <a:spcPts val="600"/>
                </a:spcAft>
                <a:buFont typeface="Arial" pitchFamily="34" charset="0"/>
                <a:buChar char="•"/>
                <a:defRPr sz="1600" b="1">
                  <a:latin typeface="Arial" pitchFamily="34" charset="0"/>
                  <a:cs typeface="Arial" pitchFamily="34" charset="0"/>
                </a:defRPr>
              </a:lvl3pPr>
              <a:lvl4pPr marL="1035050" indent="-180975" algn="l" eaLnBrk="1" hangingPunct="1">
                <a:lnSpc>
                  <a:spcPts val="2000"/>
                </a:lnSpc>
                <a:spcBef>
                  <a:spcPts val="300"/>
                </a:spcBef>
                <a:spcAft>
                  <a:spcPts val="600"/>
                </a:spcAft>
                <a:buFont typeface="Courier New" pitchFamily="49" charset="0"/>
                <a:buChar char="o"/>
                <a:defRPr sz="1400" b="1">
                  <a:latin typeface="Arial" pitchFamily="34" charset="0"/>
                  <a:cs typeface="Arial" pitchFamily="34" charset="0"/>
                </a:defRPr>
              </a:lvl4pPr>
              <a:lvl5pPr marL="796925" indent="0" algn="l" eaLnBrk="1" hangingPunct="1">
                <a:spcBef>
                  <a:spcPts val="600"/>
                </a:spcBef>
                <a:defRPr sz="1600" b="1">
                  <a:latin typeface="Arial" pitchFamily="34" charset="0"/>
                  <a:cs typeface="Arial" pitchFamily="34" charset="0"/>
                </a:defRPr>
              </a:lvl5pPr>
              <a:lvl6pPr marL="1147763" indent="0" algn="l" eaLnBrk="1" hangingPunct="1">
                <a:spcBef>
                  <a:spcPts val="600"/>
                </a:spcBef>
                <a:defRPr sz="1400" b="1">
                  <a:latin typeface="Arial" pitchFamily="34" charset="0"/>
                  <a:cs typeface="Arial" pitchFamily="34" charset="0"/>
                </a:defRPr>
              </a:lvl6pPr>
              <a:lvl7pPr marL="1319213" indent="-179388" algn="l" eaLnBrk="1" hangingPunct="1">
                <a:lnSpc>
                  <a:spcPts val="2000"/>
                </a:lnSpc>
                <a:spcBef>
                  <a:spcPts val="300"/>
                </a:spcBef>
                <a:spcAft>
                  <a:spcPts val="600"/>
                </a:spcAft>
                <a:buFont typeface="Arial" pitchFamily="34" charset="0"/>
                <a:buChar char="•"/>
                <a:defRPr sz="1200" b="1">
                  <a:latin typeface="Arial" pitchFamily="34" charset="0"/>
                  <a:cs typeface="Arial" pitchFamily="34" charset="0"/>
                </a:defRPr>
              </a:lvl7pPr>
            </a:lstStyle>
            <a:p>
              <a:pPr>
                <a:spcAft>
                  <a:spcPts val="0"/>
                </a:spcAft>
              </a:pPr>
              <a:r>
                <a:rPr lang="en-US" sz="1400" kern="0" dirty="0">
                  <a:solidFill>
                    <a:sysClr val="windowText" lastClr="000000"/>
                  </a:solidFill>
                </a:rPr>
                <a:t>Specialized detector where single photon generates a massive signal</a:t>
              </a:r>
            </a:p>
            <a:p>
              <a:pPr lvl="1">
                <a:spcAft>
                  <a:spcPts val="0"/>
                </a:spcAft>
                <a:buFont typeface="Arial" pitchFamily="34" charset="0"/>
                <a:buChar char="+"/>
              </a:pPr>
              <a:r>
                <a:rPr lang="en-US" sz="1200" kern="0" dirty="0">
                  <a:solidFill>
                    <a:sysClr val="windowText" lastClr="000000"/>
                  </a:solidFill>
                </a:rPr>
                <a:t>Single photon sensitivity</a:t>
              </a:r>
            </a:p>
            <a:p>
              <a:pPr lvl="1">
                <a:spcAft>
                  <a:spcPts val="0"/>
                </a:spcAft>
                <a:buFont typeface="Arial" pitchFamily="34" charset="0"/>
                <a:buChar char="+"/>
              </a:pPr>
              <a:r>
                <a:rPr lang="en-US" sz="1200" kern="0" dirty="0">
                  <a:solidFill>
                    <a:sysClr val="windowText" lastClr="000000"/>
                  </a:solidFill>
                </a:rPr>
                <a:t>No read noise</a:t>
              </a:r>
            </a:p>
            <a:p>
              <a:pPr lvl="1">
                <a:spcAft>
                  <a:spcPts val="0"/>
                </a:spcAft>
                <a:buFont typeface="Arial" pitchFamily="34" charset="0"/>
                <a:buChar char="+"/>
              </a:pPr>
              <a:r>
                <a:rPr lang="en-US" sz="1200" kern="0" dirty="0">
                  <a:solidFill>
                    <a:sysClr val="windowText" lastClr="000000"/>
                  </a:solidFill>
                </a:rPr>
                <a:t>Excellent time resolution</a:t>
              </a:r>
            </a:p>
            <a:p>
              <a:pPr lvl="1">
                <a:spcAft>
                  <a:spcPts val="0"/>
                </a:spcAft>
              </a:pPr>
              <a:r>
                <a:rPr lang="en-US" sz="1200" kern="0" dirty="0">
                  <a:solidFill>
                    <a:sysClr val="windowText" lastClr="000000"/>
                  </a:solidFill>
                </a:rPr>
                <a:t>Photon detection efficiency</a:t>
              </a:r>
            </a:p>
            <a:p>
              <a:pPr lvl="1">
                <a:spcAft>
                  <a:spcPts val="0"/>
                </a:spcAft>
              </a:pPr>
              <a:r>
                <a:rPr lang="en-US" sz="1200" kern="0" dirty="0">
                  <a:solidFill>
                    <a:sysClr val="windowText" lastClr="000000"/>
                  </a:solidFill>
                </a:rPr>
                <a:t>Optical crosstalk, reset time</a:t>
              </a:r>
            </a:p>
          </p:txBody>
        </p:sp>
        <p:sp>
          <p:nvSpPr>
            <p:cNvPr id="18" name="TextBox 17"/>
            <p:cNvSpPr txBox="1"/>
            <p:nvPr/>
          </p:nvSpPr>
          <p:spPr>
            <a:xfrm>
              <a:off x="8060266" y="1191429"/>
              <a:ext cx="3840481" cy="338554"/>
            </a:xfrm>
            <a:prstGeom prst="rect">
              <a:avLst/>
            </a:prstGeom>
            <a:noFill/>
          </p:spPr>
          <p:txBody>
            <a:bodyPr wrap="square" rtlCol="0">
              <a:spAutoFit/>
            </a:bodyPr>
            <a:lstStyle/>
            <a:p>
              <a:pPr algn="ctr"/>
              <a:r>
                <a:rPr lang="en-US" sz="1600" b="1" i="1" dirty="0">
                  <a:solidFill>
                    <a:srgbClr val="1E4F79"/>
                  </a:solidFill>
                </a:rPr>
                <a:t>Geiger-Mode Avalanche Photodiodes</a:t>
              </a:r>
            </a:p>
          </p:txBody>
        </p:sp>
      </p:grpSp>
    </p:spTree>
    <p:extLst>
      <p:ext uri="{BB962C8B-B14F-4D97-AF65-F5344CB8AC3E}">
        <p14:creationId xmlns:p14="http://schemas.microsoft.com/office/powerpoint/2010/main" val="2452049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3240FE5D">
            <a:hlinkClick r:id="" action="ppaction://media"/>
            <a:extLst>
              <a:ext uri="{FF2B5EF4-FFF2-40B4-BE49-F238E27FC236}">
                <a16:creationId xmlns:a16="http://schemas.microsoft.com/office/drawing/2014/main" id="{305EBEE7-6844-4738-9929-1F529F47274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52629" y="1858367"/>
            <a:ext cx="3593464" cy="3992738"/>
          </a:xfrm>
          <a:prstGeom prst="rect">
            <a:avLst/>
          </a:prstGeom>
        </p:spPr>
      </p:pic>
      <p:sp>
        <p:nvSpPr>
          <p:cNvPr id="2" name="Title 1">
            <a:extLst>
              <a:ext uri="{FF2B5EF4-FFF2-40B4-BE49-F238E27FC236}">
                <a16:creationId xmlns:a16="http://schemas.microsoft.com/office/drawing/2014/main" id="{9B6CE519-1269-4830-A187-18B4FBC68600}"/>
              </a:ext>
            </a:extLst>
          </p:cNvPr>
          <p:cNvSpPr>
            <a:spLocks noGrp="1"/>
          </p:cNvSpPr>
          <p:nvPr>
            <p:ph type="title"/>
          </p:nvPr>
        </p:nvSpPr>
        <p:spPr/>
        <p:txBody>
          <a:bodyPr/>
          <a:lstStyle/>
          <a:p>
            <a:r>
              <a:rPr lang="en-US" dirty="0"/>
              <a:t>Charge-Coupled Device (CCD) Operation</a:t>
            </a:r>
          </a:p>
        </p:txBody>
      </p:sp>
      <p:sp>
        <p:nvSpPr>
          <p:cNvPr id="12" name="Content Placeholder 11">
            <a:extLst>
              <a:ext uri="{FF2B5EF4-FFF2-40B4-BE49-F238E27FC236}">
                <a16:creationId xmlns:a16="http://schemas.microsoft.com/office/drawing/2014/main" id="{158896F3-C791-47B1-BCA4-E86D654D3AE5}"/>
              </a:ext>
            </a:extLst>
          </p:cNvPr>
          <p:cNvSpPr>
            <a:spLocks noGrp="1"/>
          </p:cNvSpPr>
          <p:nvPr>
            <p:ph sz="quarter" idx="11"/>
          </p:nvPr>
        </p:nvSpPr>
        <p:spPr>
          <a:xfrm>
            <a:off x="5069879" y="1620000"/>
            <a:ext cx="6381681" cy="4165310"/>
          </a:xfrm>
          <a:solidFill>
            <a:schemeClr val="accent1">
              <a:lumMod val="20000"/>
              <a:lumOff val="80000"/>
            </a:schemeClr>
          </a:solidFill>
          <a:ln w="12700">
            <a:solidFill>
              <a:schemeClr val="tx1"/>
            </a:solidFill>
          </a:ln>
          <a:effectLst>
            <a:outerShdw blurRad="50800" dist="38100" dir="2700000" algn="tl" rotWithShape="0">
              <a:prstClr val="black">
                <a:alpha val="40000"/>
              </a:prstClr>
            </a:outerShdw>
          </a:effectLst>
        </p:spPr>
        <p:txBody>
          <a:bodyPr anchor="ctr"/>
          <a:lstStyle/>
          <a:p>
            <a:r>
              <a:rPr lang="en-US" sz="1800" dirty="0"/>
              <a:t>In a CCD, light is turned into electrons and collected within each pixel</a:t>
            </a:r>
          </a:p>
          <a:p>
            <a:pPr lvl="1"/>
            <a:r>
              <a:rPr lang="en-US" sz="1600" dirty="0"/>
              <a:t>Each pixel is one of the terminals in a capacitor, separated from the other terminal by an insulating film</a:t>
            </a:r>
          </a:p>
          <a:p>
            <a:r>
              <a:rPr lang="en-US" sz="1800" dirty="0"/>
              <a:t>By applying time-varying voltages to these capacitors, the electrons can then be passed serially into the output</a:t>
            </a:r>
          </a:p>
          <a:p>
            <a:pPr lvl="1"/>
            <a:r>
              <a:rPr lang="en-US" sz="1600" dirty="0"/>
              <a:t>Electrons are first quickly transferred from the imaging array pixels into a frame-store region</a:t>
            </a:r>
          </a:p>
          <a:p>
            <a:pPr lvl="1"/>
            <a:r>
              <a:rPr lang="en-US" sz="1600" dirty="0"/>
              <a:t>Each pixel in the frame store region is transferred to the readout amplifier individually (row by row, then column by column)</a:t>
            </a:r>
          </a:p>
          <a:p>
            <a:r>
              <a:rPr lang="en-US" sz="1800" dirty="0"/>
              <a:t>Thousands of transfers, so high charge-transfer efficiency (&gt;99.9999%) is key to CCD operation</a:t>
            </a:r>
          </a:p>
        </p:txBody>
      </p:sp>
      <p:sp>
        <p:nvSpPr>
          <p:cNvPr id="13" name="TextBox 12">
            <a:extLst>
              <a:ext uri="{FF2B5EF4-FFF2-40B4-BE49-F238E27FC236}">
                <a16:creationId xmlns:a16="http://schemas.microsoft.com/office/drawing/2014/main" id="{8E6BAA8A-AAAA-44A5-B56F-05BBE41E2F5B}"/>
              </a:ext>
            </a:extLst>
          </p:cNvPr>
          <p:cNvSpPr txBox="1"/>
          <p:nvPr/>
        </p:nvSpPr>
        <p:spPr>
          <a:xfrm>
            <a:off x="652629" y="1175033"/>
            <a:ext cx="4000378" cy="584775"/>
          </a:xfrm>
          <a:prstGeom prst="rect">
            <a:avLst/>
          </a:prstGeom>
          <a:noFill/>
        </p:spPr>
        <p:txBody>
          <a:bodyPr wrap="square" rtlCol="0">
            <a:spAutoFit/>
          </a:bodyPr>
          <a:lstStyle/>
          <a:p>
            <a:pPr algn="ctr"/>
            <a:r>
              <a:rPr lang="en-US" sz="1600" b="1" i="1" dirty="0">
                <a:solidFill>
                  <a:srgbClr val="1E4F79"/>
                </a:solidFill>
              </a:rPr>
              <a:t>Top-Down View of Frame-Transfer CCD Operation</a:t>
            </a:r>
          </a:p>
        </p:txBody>
      </p:sp>
      <p:sp>
        <p:nvSpPr>
          <p:cNvPr id="15" name="Right Brace 14">
            <a:extLst>
              <a:ext uri="{FF2B5EF4-FFF2-40B4-BE49-F238E27FC236}">
                <a16:creationId xmlns:a16="http://schemas.microsoft.com/office/drawing/2014/main" id="{F070ABCC-723A-4565-B6B2-6F324B7C7B33}"/>
              </a:ext>
            </a:extLst>
          </p:cNvPr>
          <p:cNvSpPr/>
          <p:nvPr/>
        </p:nvSpPr>
        <p:spPr>
          <a:xfrm>
            <a:off x="2671200" y="2044945"/>
            <a:ext cx="266400" cy="1554480"/>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a:extLst>
              <a:ext uri="{FF2B5EF4-FFF2-40B4-BE49-F238E27FC236}">
                <a16:creationId xmlns:a16="http://schemas.microsoft.com/office/drawing/2014/main" id="{150E8E74-CE91-4E35-A6F9-B488E194A50F}"/>
              </a:ext>
            </a:extLst>
          </p:cNvPr>
          <p:cNvSpPr txBox="1"/>
          <p:nvPr/>
        </p:nvSpPr>
        <p:spPr>
          <a:xfrm>
            <a:off x="2937600" y="2639585"/>
            <a:ext cx="1383457" cy="307777"/>
          </a:xfrm>
          <a:prstGeom prst="rect">
            <a:avLst/>
          </a:prstGeom>
          <a:noFill/>
        </p:spPr>
        <p:txBody>
          <a:bodyPr wrap="none" rtlCol="0">
            <a:spAutoFit/>
          </a:bodyPr>
          <a:lstStyle/>
          <a:p>
            <a:r>
              <a:rPr lang="en-US" sz="1400" b="1" dirty="0"/>
              <a:t>Imaging Array</a:t>
            </a:r>
          </a:p>
        </p:txBody>
      </p:sp>
      <p:sp>
        <p:nvSpPr>
          <p:cNvPr id="17" name="Right Brace 16">
            <a:extLst>
              <a:ext uri="{FF2B5EF4-FFF2-40B4-BE49-F238E27FC236}">
                <a16:creationId xmlns:a16="http://schemas.microsoft.com/office/drawing/2014/main" id="{5B3DDA92-B39B-4EBA-AEB9-08123DF3CFC0}"/>
              </a:ext>
            </a:extLst>
          </p:cNvPr>
          <p:cNvSpPr/>
          <p:nvPr/>
        </p:nvSpPr>
        <p:spPr>
          <a:xfrm>
            <a:off x="2671200" y="3636001"/>
            <a:ext cx="266400" cy="1554480"/>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a:extLst>
              <a:ext uri="{FF2B5EF4-FFF2-40B4-BE49-F238E27FC236}">
                <a16:creationId xmlns:a16="http://schemas.microsoft.com/office/drawing/2014/main" id="{0D1A8521-8E46-4E33-AF61-01F6B64ED6CA}"/>
              </a:ext>
            </a:extLst>
          </p:cNvPr>
          <p:cNvSpPr txBox="1"/>
          <p:nvPr/>
        </p:nvSpPr>
        <p:spPr>
          <a:xfrm>
            <a:off x="2937600" y="4245345"/>
            <a:ext cx="1231427" cy="307777"/>
          </a:xfrm>
          <a:prstGeom prst="rect">
            <a:avLst/>
          </a:prstGeom>
          <a:noFill/>
        </p:spPr>
        <p:txBody>
          <a:bodyPr wrap="none" rtlCol="0">
            <a:spAutoFit/>
          </a:bodyPr>
          <a:lstStyle/>
          <a:p>
            <a:r>
              <a:rPr lang="en-US" sz="1400" b="1" dirty="0"/>
              <a:t>Frame Store</a:t>
            </a:r>
          </a:p>
        </p:txBody>
      </p:sp>
      <p:sp>
        <p:nvSpPr>
          <p:cNvPr id="19" name="TextBox 18">
            <a:extLst>
              <a:ext uri="{FF2B5EF4-FFF2-40B4-BE49-F238E27FC236}">
                <a16:creationId xmlns:a16="http://schemas.microsoft.com/office/drawing/2014/main" id="{BEB7FCA3-52D1-43A8-9100-61961875D8B7}"/>
              </a:ext>
            </a:extLst>
          </p:cNvPr>
          <p:cNvSpPr txBox="1"/>
          <p:nvPr/>
        </p:nvSpPr>
        <p:spPr>
          <a:xfrm>
            <a:off x="2937600" y="5654309"/>
            <a:ext cx="1183330" cy="523220"/>
          </a:xfrm>
          <a:prstGeom prst="rect">
            <a:avLst/>
          </a:prstGeom>
          <a:noFill/>
        </p:spPr>
        <p:txBody>
          <a:bodyPr wrap="square" rtlCol="0">
            <a:spAutoFit/>
          </a:bodyPr>
          <a:lstStyle/>
          <a:p>
            <a:pPr algn="ctr"/>
            <a:r>
              <a:rPr lang="en-US" sz="1400" b="1" dirty="0"/>
              <a:t>Readout Amplifier</a:t>
            </a:r>
          </a:p>
        </p:txBody>
      </p:sp>
      <p:sp>
        <p:nvSpPr>
          <p:cNvPr id="21" name="TextBox 20">
            <a:extLst>
              <a:ext uri="{FF2B5EF4-FFF2-40B4-BE49-F238E27FC236}">
                <a16:creationId xmlns:a16="http://schemas.microsoft.com/office/drawing/2014/main" id="{8CE3FF3A-54B9-421C-8781-D565F31219AF}"/>
              </a:ext>
            </a:extLst>
          </p:cNvPr>
          <p:cNvSpPr txBox="1"/>
          <p:nvPr/>
        </p:nvSpPr>
        <p:spPr>
          <a:xfrm>
            <a:off x="1080910" y="5889375"/>
            <a:ext cx="1439818" cy="307777"/>
          </a:xfrm>
          <a:prstGeom prst="rect">
            <a:avLst/>
          </a:prstGeom>
          <a:noFill/>
        </p:spPr>
        <p:txBody>
          <a:bodyPr wrap="none" rtlCol="0">
            <a:spAutoFit/>
          </a:bodyPr>
          <a:lstStyle/>
          <a:p>
            <a:r>
              <a:rPr lang="en-US" sz="1400" b="1" dirty="0"/>
              <a:t>Serial Register</a:t>
            </a:r>
          </a:p>
        </p:txBody>
      </p:sp>
      <p:sp>
        <p:nvSpPr>
          <p:cNvPr id="22" name="Right Brace 21">
            <a:extLst>
              <a:ext uri="{FF2B5EF4-FFF2-40B4-BE49-F238E27FC236}">
                <a16:creationId xmlns:a16="http://schemas.microsoft.com/office/drawing/2014/main" id="{3EF85AEA-9D4B-44C2-9F45-486B17D78ADF}"/>
              </a:ext>
            </a:extLst>
          </p:cNvPr>
          <p:cNvSpPr/>
          <p:nvPr/>
        </p:nvSpPr>
        <p:spPr>
          <a:xfrm rot="5400000">
            <a:off x="1666213" y="4995589"/>
            <a:ext cx="266400" cy="1591056"/>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104426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61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t="19247" b="45113"/>
          <a:stretch/>
        </p:blipFill>
        <p:spPr>
          <a:xfrm>
            <a:off x="-9081" y="3370731"/>
            <a:ext cx="12188825" cy="2895947"/>
          </a:xfrm>
          <a:prstGeom prst="rect">
            <a:avLst/>
          </a:prstGeom>
          <a:effectLst>
            <a:softEdge rad="317500"/>
          </a:effectLst>
        </p:spPr>
      </p:pic>
      <p:sp>
        <p:nvSpPr>
          <p:cNvPr id="24578" name="Rectangle 2"/>
          <p:cNvSpPr>
            <a:spLocks noGrp="1" noChangeArrowheads="1"/>
          </p:cNvSpPr>
          <p:nvPr>
            <p:ph type="title"/>
          </p:nvPr>
        </p:nvSpPr>
        <p:spPr>
          <a:xfrm>
            <a:off x="1244629" y="181259"/>
            <a:ext cx="9681406" cy="816989"/>
          </a:xfrm>
        </p:spPr>
        <p:txBody>
          <a:bodyPr lIns="0" tIns="0" rIns="0" bIns="0" anchor="ctr" anchorCtr="1"/>
          <a:lstStyle/>
          <a:p>
            <a:pPr eaLnBrk="1" hangingPunct="1"/>
            <a:r>
              <a:rPr lang="en-US" dirty="0"/>
              <a:t>MIT Lincoln Laboratory</a:t>
            </a:r>
            <a:br>
              <a:rPr lang="en-US" sz="2400" dirty="0"/>
            </a:br>
            <a:r>
              <a:rPr lang="en-US" sz="2000" dirty="0"/>
              <a:t>DoD Federally Funded Research and Development Center</a:t>
            </a:r>
          </a:p>
        </p:txBody>
      </p:sp>
      <p:pic>
        <p:nvPicPr>
          <p:cNvPr id="24579" name="Picture 3" descr="247862-9C_LL"/>
          <p:cNvPicPr>
            <a:picLocks noChangeAspect="1" noChangeArrowheads="1"/>
          </p:cNvPicPr>
          <p:nvPr/>
        </p:nvPicPr>
        <p:blipFill rotWithShape="1">
          <a:blip r:embed="rId4" cstate="print"/>
          <a:srcRect l="11446" r="3410"/>
          <a:stretch/>
        </p:blipFill>
        <p:spPr bwMode="auto">
          <a:xfrm>
            <a:off x="6157688" y="1099619"/>
            <a:ext cx="4417455" cy="2100481"/>
          </a:xfrm>
          <a:prstGeom prst="rect">
            <a:avLst/>
          </a:prstGeom>
          <a:noFill/>
          <a:ln w="12700">
            <a:solidFill>
              <a:schemeClr val="tx1"/>
            </a:solidFill>
            <a:miter lim="800000"/>
            <a:headEnd/>
            <a:tailEnd/>
          </a:ln>
        </p:spPr>
      </p:pic>
      <p:pic>
        <p:nvPicPr>
          <p:cNvPr id="24594" name="Picture 36" descr="mit"/>
          <p:cNvPicPr>
            <a:picLocks noChangeAspect="1" noChangeArrowheads="1"/>
          </p:cNvPicPr>
          <p:nvPr/>
        </p:nvPicPr>
        <p:blipFill>
          <a:blip r:embed="rId5" cstate="print"/>
          <a:stretch>
            <a:fillRect/>
          </a:stretch>
        </p:blipFill>
        <p:spPr bwMode="auto">
          <a:xfrm>
            <a:off x="1330813" y="1099620"/>
            <a:ext cx="4549777" cy="2100481"/>
          </a:xfrm>
          <a:prstGeom prst="rect">
            <a:avLst/>
          </a:prstGeom>
          <a:noFill/>
          <a:ln w="12700">
            <a:solidFill>
              <a:schemeClr val="tx1"/>
            </a:solidFill>
            <a:miter lim="800000"/>
            <a:headEnd/>
            <a:tailEnd/>
          </a:ln>
        </p:spPr>
      </p:pic>
      <p:sp>
        <p:nvSpPr>
          <p:cNvPr id="47" name="Text Box 6"/>
          <p:cNvSpPr txBox="1">
            <a:spLocks noChangeArrowheads="1"/>
          </p:cNvSpPr>
          <p:nvPr/>
        </p:nvSpPr>
        <p:spPr bwMode="auto">
          <a:xfrm>
            <a:off x="882076" y="3656530"/>
            <a:ext cx="2959465" cy="310919"/>
          </a:xfrm>
          <a:prstGeom prst="rect">
            <a:avLst/>
          </a:prstGeom>
          <a:noFill/>
          <a:ln w="12700" algn="ctr">
            <a:noFill/>
            <a:miter lim="800000"/>
            <a:headEnd type="none" w="sm" len="sm"/>
            <a:tailEnd type="none" w="sm" len="sm"/>
          </a:ln>
        </p:spPr>
        <p:txBody>
          <a:bodyPr wrap="none">
            <a:spAutoFit/>
          </a:bodyPr>
          <a:lstStyle/>
          <a:p>
            <a:pPr marL="1089025" marR="0" lvl="0" indent="-1089025" algn="l" defTabSz="914400" rtl="0" eaLnBrk="1" fontAlgn="auto" latinLnBrk="0" hangingPunct="1">
              <a:lnSpc>
                <a:spcPct val="11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18FFD">
                    <a:lumMod val="50000"/>
                  </a:srgbClr>
                </a:solidFill>
                <a:effectLst/>
                <a:uLnTx/>
                <a:uFillTx/>
                <a:latin typeface="Arial"/>
                <a:ea typeface="+mn-ea"/>
                <a:cs typeface="+mn-cs"/>
              </a:rPr>
              <a:t>System architecture engineering</a:t>
            </a:r>
          </a:p>
        </p:txBody>
      </p:sp>
      <p:sp>
        <p:nvSpPr>
          <p:cNvPr id="48" name="Text Box 6"/>
          <p:cNvSpPr txBox="1">
            <a:spLocks noChangeArrowheads="1"/>
          </p:cNvSpPr>
          <p:nvPr/>
        </p:nvSpPr>
        <p:spPr bwMode="auto">
          <a:xfrm>
            <a:off x="3367843" y="3283211"/>
            <a:ext cx="5266392" cy="397032"/>
          </a:xfrm>
          <a:prstGeom prst="rect">
            <a:avLst/>
          </a:prstGeom>
          <a:noFill/>
          <a:ln w="12700" algn="ctr">
            <a:noFill/>
            <a:miter lim="800000"/>
            <a:headEnd type="none" w="sm" len="sm"/>
            <a:tailEnd type="none" w="sm" len="sm"/>
          </a:ln>
        </p:spPr>
        <p:txBody>
          <a:bodyPr wrap="square">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Technology in Support of National Security</a:t>
            </a:r>
          </a:p>
        </p:txBody>
      </p:sp>
      <p:sp>
        <p:nvSpPr>
          <p:cNvPr id="49" name="Text Box 6"/>
          <p:cNvSpPr txBox="1">
            <a:spLocks noChangeArrowheads="1"/>
          </p:cNvSpPr>
          <p:nvPr/>
        </p:nvSpPr>
        <p:spPr bwMode="auto">
          <a:xfrm>
            <a:off x="4376583" y="3656530"/>
            <a:ext cx="3223959" cy="310919"/>
          </a:xfrm>
          <a:prstGeom prst="rect">
            <a:avLst/>
          </a:prstGeom>
          <a:noFill/>
          <a:ln w="12700" algn="ctr">
            <a:noFill/>
            <a:miter lim="800000"/>
            <a:headEnd type="none" w="sm" len="sm"/>
            <a:tailEnd type="none" w="sm" len="sm"/>
          </a:ln>
        </p:spPr>
        <p:txBody>
          <a:bodyPr wrap="none">
            <a:spAutoFit/>
          </a:bodyPr>
          <a:lstStyle/>
          <a:p>
            <a:pPr marL="1089025" marR="0" lvl="0" indent="-1089025" algn="l" defTabSz="914400" rtl="0" eaLnBrk="1" fontAlgn="auto" latinLnBrk="0" hangingPunct="1">
              <a:lnSpc>
                <a:spcPct val="11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18FFD">
                    <a:lumMod val="50000"/>
                  </a:srgbClr>
                </a:solidFill>
                <a:effectLst/>
                <a:uLnTx/>
                <a:uFillTx/>
                <a:latin typeface="Arial"/>
                <a:ea typeface="+mn-ea"/>
                <a:cs typeface="+mn-cs"/>
              </a:rPr>
              <a:t>Long-term technology development</a:t>
            </a:r>
          </a:p>
        </p:txBody>
      </p:sp>
      <p:sp>
        <p:nvSpPr>
          <p:cNvPr id="50" name="Text Box 6"/>
          <p:cNvSpPr txBox="1">
            <a:spLocks noChangeArrowheads="1"/>
          </p:cNvSpPr>
          <p:nvPr/>
        </p:nvSpPr>
        <p:spPr bwMode="auto">
          <a:xfrm>
            <a:off x="8200304" y="3656530"/>
            <a:ext cx="3523722" cy="310919"/>
          </a:xfrm>
          <a:prstGeom prst="rect">
            <a:avLst/>
          </a:prstGeom>
          <a:noFill/>
          <a:ln w="12700" algn="ctr">
            <a:noFill/>
            <a:miter lim="800000"/>
            <a:headEnd type="none" w="sm" len="sm"/>
            <a:tailEnd type="none" w="sm" len="sm"/>
          </a:ln>
        </p:spPr>
        <p:txBody>
          <a:bodyPr wrap="none">
            <a:spAutoFit/>
          </a:bodyPr>
          <a:lstStyle/>
          <a:p>
            <a:pPr marL="1089025" marR="0" lvl="0" indent="-1089025" algn="l" defTabSz="914400" rtl="0" eaLnBrk="1" fontAlgn="auto" latinLnBrk="0" hangingPunct="1">
              <a:lnSpc>
                <a:spcPct val="11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18FFD">
                    <a:lumMod val="50000"/>
                  </a:srgbClr>
                </a:solidFill>
                <a:effectLst/>
                <a:uLnTx/>
                <a:uFillTx/>
                <a:latin typeface="Arial"/>
                <a:ea typeface="+mn-ea"/>
                <a:cs typeface="+mn-cs"/>
              </a:rPr>
              <a:t>System prototyping and demonstration</a:t>
            </a:r>
          </a:p>
        </p:txBody>
      </p:sp>
      <p:sp>
        <p:nvSpPr>
          <p:cNvPr id="54" name="Oval 8"/>
          <p:cNvSpPr>
            <a:spLocks noChangeAspect="1" noChangeArrowheads="1"/>
          </p:cNvSpPr>
          <p:nvPr/>
        </p:nvSpPr>
        <p:spPr bwMode="auto">
          <a:xfrm>
            <a:off x="2238016" y="4177047"/>
            <a:ext cx="1754421" cy="822960"/>
          </a:xfrm>
          <a:prstGeom prst="ellipse">
            <a:avLst/>
          </a:prstGeom>
          <a:solidFill>
            <a:srgbClr val="FFFFFF">
              <a:alpha val="60000"/>
            </a:srgbClr>
          </a:solidFill>
          <a:ln w="12700" algn="ctr">
            <a:solidFill>
              <a:schemeClr val="tx1"/>
            </a:solidFill>
            <a:round/>
            <a:headEnd type="none" w="sm" len="sm"/>
            <a:tailEnd type="none" w="sm" len="sm"/>
          </a:ln>
        </p:spPr>
        <p:txBody>
          <a:bodyPr wrap="none" lIns="91173" tIns="45588" rIns="91173" bIns="45588" anchor="ctr"/>
          <a:lstStyle/>
          <a:p>
            <a:pPr marL="0" marR="0" lvl="0" indent="0" algn="ctr" defTabSz="910986" rtl="0" eaLnBrk="0" fontAlgn="base" latinLnBrk="0" hangingPunct="0">
              <a:lnSpc>
                <a:spcPct val="100000"/>
              </a:lnSpc>
              <a:spcBef>
                <a:spcPct val="0"/>
              </a:spcBef>
              <a:spcAft>
                <a:spcPct val="0"/>
              </a:spcAft>
              <a:buClrTx/>
              <a:buSzTx/>
              <a:buFontTx/>
              <a:buNone/>
              <a:tabLst/>
              <a:defRPr/>
            </a:pPr>
            <a:r>
              <a:rPr kumimoji="0" lang="en-US" sz="1350" b="1" i="0" u="none" strike="noStrike" kern="1200" cap="none" spc="0" normalizeH="0" baseline="0" noProof="0" dirty="0">
                <a:ln>
                  <a:noFill/>
                </a:ln>
                <a:solidFill>
                  <a:srgbClr val="000000"/>
                </a:solidFill>
                <a:effectLst/>
                <a:uLnTx/>
                <a:uFillTx/>
                <a:latin typeface="Arial"/>
                <a:ea typeface="+mn-ea"/>
                <a:cs typeface="+mn-cs"/>
              </a:rPr>
              <a:t>Air, Missile, and</a:t>
            </a:r>
          </a:p>
          <a:p>
            <a:pPr marL="0" marR="0" lvl="0" indent="0" algn="ctr" defTabSz="910986" rtl="0" eaLnBrk="0" fontAlgn="base" latinLnBrk="0" hangingPunct="0">
              <a:lnSpc>
                <a:spcPct val="100000"/>
              </a:lnSpc>
              <a:spcBef>
                <a:spcPct val="0"/>
              </a:spcBef>
              <a:spcAft>
                <a:spcPct val="0"/>
              </a:spcAft>
              <a:buClrTx/>
              <a:buSzTx/>
              <a:buFontTx/>
              <a:buNone/>
              <a:tabLst/>
              <a:defRPr/>
            </a:pPr>
            <a:r>
              <a:rPr kumimoji="0" lang="en-US" sz="1350" b="1" i="0" u="none" strike="noStrike" kern="1200" cap="none" spc="0" normalizeH="0" baseline="0" noProof="0" dirty="0">
                <a:ln>
                  <a:noFill/>
                </a:ln>
                <a:solidFill>
                  <a:srgbClr val="000000"/>
                </a:solidFill>
                <a:effectLst/>
                <a:uLnTx/>
                <a:uFillTx/>
                <a:latin typeface="Arial"/>
                <a:ea typeface="+mn-ea"/>
                <a:cs typeface="+mn-cs"/>
              </a:rPr>
              <a:t>Maritime Defense</a:t>
            </a:r>
          </a:p>
          <a:p>
            <a:pPr marL="0" marR="0" lvl="0" indent="0" algn="ctr" defTabSz="910986" rtl="0" eaLnBrk="0" fontAlgn="base" latinLnBrk="0" hangingPunct="0">
              <a:lnSpc>
                <a:spcPct val="100000"/>
              </a:lnSpc>
              <a:spcBef>
                <a:spcPct val="0"/>
              </a:spcBef>
              <a:spcAft>
                <a:spcPct val="0"/>
              </a:spcAft>
              <a:buClrTx/>
              <a:buSzTx/>
              <a:buFontTx/>
              <a:buNone/>
              <a:tabLst/>
              <a:defRPr/>
            </a:pPr>
            <a:r>
              <a:rPr kumimoji="0" lang="en-US" sz="1350" b="1" i="0" u="none" strike="noStrike" kern="1200" cap="none" spc="0" normalizeH="0" baseline="0" noProof="0" dirty="0">
                <a:ln>
                  <a:noFill/>
                </a:ln>
                <a:solidFill>
                  <a:srgbClr val="000000"/>
                </a:solidFill>
                <a:effectLst/>
                <a:uLnTx/>
                <a:uFillTx/>
                <a:latin typeface="Arial"/>
                <a:ea typeface="+mn-ea"/>
                <a:cs typeface="+mn-cs"/>
              </a:rPr>
              <a:t>Technology</a:t>
            </a:r>
          </a:p>
        </p:txBody>
      </p:sp>
      <p:sp>
        <p:nvSpPr>
          <p:cNvPr id="55" name="Oval 11"/>
          <p:cNvSpPr>
            <a:spLocks noChangeAspect="1" noChangeArrowheads="1"/>
          </p:cNvSpPr>
          <p:nvPr/>
        </p:nvSpPr>
        <p:spPr bwMode="auto">
          <a:xfrm>
            <a:off x="4184451" y="4177047"/>
            <a:ext cx="1754423" cy="822960"/>
          </a:xfrm>
          <a:prstGeom prst="ellipse">
            <a:avLst/>
          </a:prstGeom>
          <a:solidFill>
            <a:srgbClr val="FFFFFF">
              <a:alpha val="60000"/>
            </a:srgbClr>
          </a:solidFill>
          <a:ln w="12700" algn="ctr">
            <a:solidFill>
              <a:schemeClr val="tx1"/>
            </a:solidFill>
            <a:round/>
            <a:headEnd type="none" w="sm" len="sm"/>
            <a:tailEnd type="none" w="sm" len="sm"/>
          </a:ln>
        </p:spPr>
        <p:txBody>
          <a:bodyPr wrap="none" lIns="91173" tIns="45588" rIns="91173" bIns="45588" anchor="ctr"/>
          <a:lstStyle/>
          <a:p>
            <a:pPr marL="0" marR="0" lvl="0" indent="0" algn="ctr" defTabSz="910986" rtl="0" eaLnBrk="0" fontAlgn="base" latinLnBrk="0" hangingPunct="0">
              <a:lnSpc>
                <a:spcPct val="100000"/>
              </a:lnSpc>
              <a:spcBef>
                <a:spcPct val="0"/>
              </a:spcBef>
              <a:spcAft>
                <a:spcPct val="0"/>
              </a:spcAft>
              <a:buClrTx/>
              <a:buSzTx/>
              <a:buFontTx/>
              <a:buNone/>
              <a:tabLst/>
              <a:defRPr/>
            </a:pPr>
            <a:r>
              <a:rPr kumimoji="0" lang="en-US" sz="1350" b="1" i="0" u="none" strike="noStrike" kern="1200" cap="none" spc="0" normalizeH="0" baseline="0" noProof="0" dirty="0">
                <a:ln>
                  <a:noFill/>
                </a:ln>
                <a:solidFill>
                  <a:srgbClr val="000000"/>
                </a:solidFill>
                <a:effectLst/>
                <a:uLnTx/>
                <a:uFillTx/>
                <a:latin typeface="Arial"/>
                <a:ea typeface="+mn-ea"/>
                <a:cs typeface="+mn-cs"/>
              </a:rPr>
              <a:t>Homeland </a:t>
            </a:r>
          </a:p>
          <a:p>
            <a:pPr marL="0" marR="0" lvl="0" indent="0" algn="ctr" defTabSz="910986" rtl="0" eaLnBrk="0" fontAlgn="base" latinLnBrk="0" hangingPunct="0">
              <a:lnSpc>
                <a:spcPct val="100000"/>
              </a:lnSpc>
              <a:spcBef>
                <a:spcPct val="0"/>
              </a:spcBef>
              <a:spcAft>
                <a:spcPct val="0"/>
              </a:spcAft>
              <a:buClrTx/>
              <a:buSzTx/>
              <a:buFontTx/>
              <a:buNone/>
              <a:tabLst/>
              <a:defRPr/>
            </a:pPr>
            <a:r>
              <a:rPr kumimoji="0" lang="en-US" sz="1350" b="1" i="0" u="none" strike="noStrike" kern="1200" cap="none" spc="0" normalizeH="0" baseline="0" noProof="0" dirty="0">
                <a:ln>
                  <a:noFill/>
                </a:ln>
                <a:solidFill>
                  <a:srgbClr val="000000"/>
                </a:solidFill>
                <a:effectLst/>
                <a:uLnTx/>
                <a:uFillTx/>
                <a:latin typeface="Arial"/>
                <a:ea typeface="+mn-ea"/>
                <a:cs typeface="+mn-cs"/>
              </a:rPr>
              <a:t>Protection</a:t>
            </a:r>
          </a:p>
        </p:txBody>
      </p:sp>
      <p:sp>
        <p:nvSpPr>
          <p:cNvPr id="56" name="Oval 14"/>
          <p:cNvSpPr>
            <a:spLocks noChangeAspect="1" noChangeArrowheads="1"/>
          </p:cNvSpPr>
          <p:nvPr/>
        </p:nvSpPr>
        <p:spPr bwMode="auto">
          <a:xfrm>
            <a:off x="6130888" y="4177047"/>
            <a:ext cx="1754421" cy="822960"/>
          </a:xfrm>
          <a:prstGeom prst="ellipse">
            <a:avLst/>
          </a:prstGeom>
          <a:solidFill>
            <a:srgbClr val="FFFFFF">
              <a:alpha val="60000"/>
            </a:srgbClr>
          </a:solidFill>
          <a:ln w="12700" algn="ctr">
            <a:solidFill>
              <a:schemeClr val="tx1"/>
            </a:solidFill>
            <a:round/>
            <a:headEnd type="none" w="sm" len="sm"/>
            <a:tailEnd type="none" w="sm" len="sm"/>
          </a:ln>
        </p:spPr>
        <p:txBody>
          <a:bodyPr wrap="none" lIns="91173" tIns="45588" rIns="91173" bIns="45588" anchor="ctr"/>
          <a:lstStyle/>
          <a:p>
            <a:pPr marL="0" marR="0" lvl="0" indent="0" algn="ctr" defTabSz="910986" rtl="0" eaLnBrk="0" fontAlgn="base" latinLnBrk="0" hangingPunct="0">
              <a:lnSpc>
                <a:spcPct val="100000"/>
              </a:lnSpc>
              <a:spcBef>
                <a:spcPct val="0"/>
              </a:spcBef>
              <a:spcAft>
                <a:spcPct val="0"/>
              </a:spcAft>
              <a:buClrTx/>
              <a:buSzTx/>
              <a:buFontTx/>
              <a:buNone/>
              <a:tabLst/>
              <a:defRPr/>
            </a:pPr>
            <a:r>
              <a:rPr kumimoji="0" lang="en-US" sz="1350" b="1" i="0" u="none" strike="noStrike" kern="1200" cap="none" spc="0" normalizeH="0" baseline="0" noProof="0" dirty="0">
                <a:ln>
                  <a:noFill/>
                </a:ln>
                <a:solidFill>
                  <a:srgbClr val="000000"/>
                </a:solidFill>
                <a:effectLst/>
                <a:uLnTx/>
                <a:uFillTx/>
                <a:latin typeface="Arial"/>
                <a:ea typeface="+mn-ea"/>
                <a:cs typeface="+mn-cs"/>
              </a:rPr>
              <a:t>Air Traffic</a:t>
            </a:r>
          </a:p>
          <a:p>
            <a:pPr marL="0" marR="0" lvl="0" indent="0" algn="ctr" defTabSz="910986" rtl="0" eaLnBrk="0" fontAlgn="base" latinLnBrk="0" hangingPunct="0">
              <a:lnSpc>
                <a:spcPct val="100000"/>
              </a:lnSpc>
              <a:spcBef>
                <a:spcPct val="0"/>
              </a:spcBef>
              <a:spcAft>
                <a:spcPct val="0"/>
              </a:spcAft>
              <a:buClrTx/>
              <a:buSzTx/>
              <a:buFontTx/>
              <a:buNone/>
              <a:tabLst/>
              <a:defRPr/>
            </a:pPr>
            <a:r>
              <a:rPr kumimoji="0" lang="en-US" sz="1350" b="1" i="0" u="none" strike="noStrike" kern="1200" cap="none" spc="0" normalizeH="0" baseline="0" noProof="0" dirty="0">
                <a:ln>
                  <a:noFill/>
                </a:ln>
                <a:solidFill>
                  <a:srgbClr val="000000"/>
                </a:solidFill>
                <a:effectLst/>
                <a:uLnTx/>
                <a:uFillTx/>
                <a:latin typeface="Arial"/>
                <a:ea typeface="+mn-ea"/>
                <a:cs typeface="+mn-cs"/>
              </a:rPr>
              <a:t>Control</a:t>
            </a:r>
          </a:p>
        </p:txBody>
      </p:sp>
      <p:sp>
        <p:nvSpPr>
          <p:cNvPr id="57" name="Oval 17"/>
          <p:cNvSpPr>
            <a:spLocks noChangeAspect="1" noChangeArrowheads="1"/>
          </p:cNvSpPr>
          <p:nvPr/>
        </p:nvSpPr>
        <p:spPr bwMode="auto">
          <a:xfrm>
            <a:off x="8077323" y="4177047"/>
            <a:ext cx="1754421" cy="822960"/>
          </a:xfrm>
          <a:prstGeom prst="ellipse">
            <a:avLst/>
          </a:prstGeom>
          <a:solidFill>
            <a:srgbClr val="FFFFFF">
              <a:alpha val="60000"/>
            </a:srgbClr>
          </a:solidFill>
          <a:ln w="12700" algn="ctr">
            <a:solidFill>
              <a:schemeClr val="tx1"/>
            </a:solidFill>
            <a:round/>
            <a:headEnd type="none" w="sm" len="sm"/>
            <a:tailEnd type="none" w="sm" len="sm"/>
          </a:ln>
        </p:spPr>
        <p:txBody>
          <a:bodyPr wrap="none" lIns="91173" tIns="45588" rIns="91173" bIns="45588" anchor="ctr"/>
          <a:lstStyle/>
          <a:p>
            <a:pPr marL="0" marR="0" lvl="0" indent="0" algn="ctr" defTabSz="910986" rtl="0" eaLnBrk="0" fontAlgn="base" latinLnBrk="0" hangingPunct="0">
              <a:lnSpc>
                <a:spcPct val="100000"/>
              </a:lnSpc>
              <a:spcBef>
                <a:spcPct val="0"/>
              </a:spcBef>
              <a:spcAft>
                <a:spcPct val="0"/>
              </a:spcAft>
              <a:buClrTx/>
              <a:buSzTx/>
              <a:buFontTx/>
              <a:buNone/>
              <a:tabLst/>
              <a:defRPr/>
            </a:pPr>
            <a:r>
              <a:rPr kumimoji="0" lang="en-US" sz="1350" b="1" i="0" u="none" strike="noStrike" kern="1200" cap="none" spc="0" normalizeH="0" baseline="0" noProof="0" dirty="0">
                <a:ln>
                  <a:noFill/>
                </a:ln>
                <a:solidFill>
                  <a:srgbClr val="000000"/>
                </a:solidFill>
                <a:effectLst/>
                <a:uLnTx/>
                <a:uFillTx/>
                <a:latin typeface="Arial"/>
                <a:ea typeface="+mn-ea"/>
                <a:cs typeface="+mn-cs"/>
              </a:rPr>
              <a:t>Communication</a:t>
            </a:r>
          </a:p>
          <a:p>
            <a:pPr marL="0" marR="0" lvl="0" indent="0" algn="ctr" defTabSz="910986" rtl="0" eaLnBrk="0" fontAlgn="base" latinLnBrk="0" hangingPunct="0">
              <a:lnSpc>
                <a:spcPct val="100000"/>
              </a:lnSpc>
              <a:spcBef>
                <a:spcPct val="0"/>
              </a:spcBef>
              <a:spcAft>
                <a:spcPct val="0"/>
              </a:spcAft>
              <a:buClrTx/>
              <a:buSzTx/>
              <a:buFontTx/>
              <a:buNone/>
              <a:tabLst/>
              <a:defRPr/>
            </a:pPr>
            <a:r>
              <a:rPr kumimoji="0" lang="en-US" sz="1350" b="1" i="0" u="none" strike="noStrike" kern="1200" cap="none" spc="0" normalizeH="0" baseline="0" noProof="0" dirty="0">
                <a:ln>
                  <a:noFill/>
                </a:ln>
                <a:solidFill>
                  <a:srgbClr val="000000"/>
                </a:solidFill>
                <a:effectLst/>
                <a:uLnTx/>
                <a:uFillTx/>
                <a:latin typeface="Arial"/>
                <a:ea typeface="+mn-ea"/>
                <a:cs typeface="+mn-cs"/>
              </a:rPr>
              <a:t>Systems</a:t>
            </a:r>
          </a:p>
        </p:txBody>
      </p:sp>
      <p:sp>
        <p:nvSpPr>
          <p:cNvPr id="58" name="Oval 20"/>
          <p:cNvSpPr>
            <a:spLocks noChangeAspect="1" noChangeArrowheads="1"/>
          </p:cNvSpPr>
          <p:nvPr/>
        </p:nvSpPr>
        <p:spPr bwMode="auto">
          <a:xfrm>
            <a:off x="1181451" y="4996645"/>
            <a:ext cx="1754485" cy="822960"/>
          </a:xfrm>
          <a:prstGeom prst="ellipse">
            <a:avLst/>
          </a:prstGeom>
          <a:solidFill>
            <a:srgbClr val="FFFFFF">
              <a:alpha val="60000"/>
            </a:srgbClr>
          </a:solidFill>
          <a:ln w="12700" algn="ctr">
            <a:solidFill>
              <a:schemeClr val="tx1"/>
            </a:solidFill>
            <a:round/>
            <a:headEnd type="none" w="sm" len="sm"/>
            <a:tailEnd type="none" w="sm" len="sm"/>
          </a:ln>
        </p:spPr>
        <p:txBody>
          <a:bodyPr wrap="none" lIns="91173" tIns="45588" rIns="91173" bIns="45588" anchor="ctr"/>
          <a:lstStyle/>
          <a:p>
            <a:pPr marL="0" marR="0" lvl="0" indent="0" algn="ctr" defTabSz="910986" rtl="0" eaLnBrk="0" fontAlgn="base" latinLnBrk="0" hangingPunct="0">
              <a:lnSpc>
                <a:spcPct val="100000"/>
              </a:lnSpc>
              <a:spcBef>
                <a:spcPct val="0"/>
              </a:spcBef>
              <a:spcAft>
                <a:spcPct val="0"/>
              </a:spcAft>
              <a:buClrTx/>
              <a:buSzTx/>
              <a:buFontTx/>
              <a:buNone/>
              <a:tabLst/>
              <a:defRPr/>
            </a:pPr>
            <a:r>
              <a:rPr kumimoji="0" lang="en-US" sz="1350" b="1" i="0" u="none" strike="noStrike" kern="1200" cap="none" spc="0" normalizeH="0" baseline="0" noProof="0" dirty="0">
                <a:ln>
                  <a:noFill/>
                </a:ln>
                <a:solidFill>
                  <a:srgbClr val="000000"/>
                </a:solidFill>
                <a:effectLst/>
                <a:uLnTx/>
                <a:uFillTx/>
                <a:latin typeface="Arial"/>
                <a:ea typeface="+mn-ea"/>
                <a:cs typeface="+mn-cs"/>
              </a:rPr>
              <a:t>Advanced</a:t>
            </a:r>
          </a:p>
          <a:p>
            <a:pPr marL="0" marR="0" lvl="0" indent="0" algn="ctr" defTabSz="910986" rtl="0" eaLnBrk="0" fontAlgn="base" latinLnBrk="0" hangingPunct="0">
              <a:lnSpc>
                <a:spcPct val="100000"/>
              </a:lnSpc>
              <a:spcBef>
                <a:spcPct val="0"/>
              </a:spcBef>
              <a:spcAft>
                <a:spcPct val="0"/>
              </a:spcAft>
              <a:buClrTx/>
              <a:buSzTx/>
              <a:buFontTx/>
              <a:buNone/>
              <a:tabLst/>
              <a:defRPr/>
            </a:pPr>
            <a:r>
              <a:rPr kumimoji="0" lang="en-US" sz="1350" b="1" i="0" u="none" strike="noStrike" kern="1200" cap="none" spc="0" normalizeH="0" baseline="0" noProof="0" dirty="0">
                <a:ln>
                  <a:noFill/>
                </a:ln>
                <a:solidFill>
                  <a:srgbClr val="000000"/>
                </a:solidFill>
                <a:effectLst/>
                <a:uLnTx/>
                <a:uFillTx/>
                <a:latin typeface="Arial"/>
                <a:ea typeface="+mn-ea"/>
                <a:cs typeface="+mn-cs"/>
              </a:rPr>
              <a:t>Technology</a:t>
            </a:r>
          </a:p>
        </p:txBody>
      </p:sp>
      <p:sp>
        <p:nvSpPr>
          <p:cNvPr id="59" name="Oval 23"/>
          <p:cNvSpPr>
            <a:spLocks noChangeAspect="1" noChangeArrowheads="1"/>
          </p:cNvSpPr>
          <p:nvPr/>
        </p:nvSpPr>
        <p:spPr bwMode="auto">
          <a:xfrm>
            <a:off x="3170631" y="4996645"/>
            <a:ext cx="1754434" cy="822960"/>
          </a:xfrm>
          <a:prstGeom prst="ellipse">
            <a:avLst/>
          </a:prstGeom>
          <a:solidFill>
            <a:srgbClr val="FFFFFF">
              <a:alpha val="60000"/>
            </a:srgbClr>
          </a:solidFill>
          <a:ln w="12700" algn="ctr">
            <a:solidFill>
              <a:schemeClr val="tx1"/>
            </a:solidFill>
            <a:round/>
            <a:headEnd type="none" w="sm" len="sm"/>
            <a:tailEnd type="none" w="sm" len="sm"/>
          </a:ln>
        </p:spPr>
        <p:txBody>
          <a:bodyPr wrap="none" lIns="91173" tIns="45588" rIns="91173" bIns="45588" anchor="ctr"/>
          <a:lstStyle/>
          <a:p>
            <a:pPr marL="0" marR="0" lvl="0" indent="0" algn="ctr" defTabSz="910986" rtl="0" eaLnBrk="0" fontAlgn="base" latinLnBrk="0" hangingPunct="0">
              <a:lnSpc>
                <a:spcPct val="100000"/>
              </a:lnSpc>
              <a:spcBef>
                <a:spcPct val="0"/>
              </a:spcBef>
              <a:spcAft>
                <a:spcPct val="0"/>
              </a:spcAft>
              <a:buClrTx/>
              <a:buSzTx/>
              <a:buFontTx/>
              <a:buNone/>
              <a:tabLst/>
              <a:defRPr/>
            </a:pPr>
            <a:r>
              <a:rPr kumimoji="0" lang="en-US" sz="1350" b="1" i="0" u="none" strike="noStrike" kern="1200" cap="none" spc="0" normalizeH="0" baseline="0" noProof="0" dirty="0">
                <a:ln>
                  <a:noFill/>
                </a:ln>
                <a:solidFill>
                  <a:srgbClr val="000000"/>
                </a:solidFill>
                <a:effectLst/>
                <a:uLnTx/>
                <a:uFillTx/>
                <a:latin typeface="Arial"/>
                <a:ea typeface="+mn-ea"/>
                <a:cs typeface="+mn-cs"/>
              </a:rPr>
              <a:t>Space</a:t>
            </a:r>
          </a:p>
          <a:p>
            <a:pPr marL="0" marR="0" lvl="0" indent="0" algn="ctr" defTabSz="910986" rtl="0" eaLnBrk="0" fontAlgn="base" latinLnBrk="0" hangingPunct="0">
              <a:lnSpc>
                <a:spcPct val="100000"/>
              </a:lnSpc>
              <a:spcBef>
                <a:spcPct val="0"/>
              </a:spcBef>
              <a:spcAft>
                <a:spcPct val="0"/>
              </a:spcAft>
              <a:buClrTx/>
              <a:buSzTx/>
              <a:buFontTx/>
              <a:buNone/>
              <a:tabLst/>
              <a:defRPr/>
            </a:pPr>
            <a:r>
              <a:rPr kumimoji="0" lang="en-US" sz="1350" b="1" i="0" u="none" strike="noStrike" kern="1200" cap="none" spc="0" normalizeH="0" baseline="0" noProof="0" dirty="0">
                <a:ln>
                  <a:noFill/>
                </a:ln>
                <a:solidFill>
                  <a:srgbClr val="000000"/>
                </a:solidFill>
                <a:effectLst/>
                <a:uLnTx/>
                <a:uFillTx/>
                <a:latin typeface="Arial"/>
                <a:ea typeface="+mn-ea"/>
                <a:cs typeface="+mn-cs"/>
              </a:rPr>
              <a:t>Systems and</a:t>
            </a:r>
          </a:p>
          <a:p>
            <a:pPr marL="0" marR="0" lvl="0" indent="0" algn="ctr" defTabSz="910986" rtl="0" eaLnBrk="0" fontAlgn="base" latinLnBrk="0" hangingPunct="0">
              <a:lnSpc>
                <a:spcPct val="100000"/>
              </a:lnSpc>
              <a:spcBef>
                <a:spcPct val="0"/>
              </a:spcBef>
              <a:spcAft>
                <a:spcPct val="0"/>
              </a:spcAft>
              <a:buClrTx/>
              <a:buSzTx/>
              <a:buFontTx/>
              <a:buNone/>
              <a:tabLst/>
              <a:defRPr/>
            </a:pPr>
            <a:r>
              <a:rPr kumimoji="0" lang="en-US" sz="1350" b="1" i="0" u="none" strike="noStrike" kern="1200" cap="none" spc="0" normalizeH="0" baseline="0" noProof="0" dirty="0">
                <a:ln>
                  <a:noFill/>
                </a:ln>
                <a:solidFill>
                  <a:srgbClr val="000000"/>
                </a:solidFill>
                <a:effectLst/>
                <a:uLnTx/>
                <a:uFillTx/>
                <a:latin typeface="Arial"/>
                <a:ea typeface="+mn-ea"/>
                <a:cs typeface="+mn-cs"/>
              </a:rPr>
              <a:t>Technology</a:t>
            </a:r>
          </a:p>
        </p:txBody>
      </p:sp>
      <p:sp>
        <p:nvSpPr>
          <p:cNvPr id="60" name="Oval 26"/>
          <p:cNvSpPr>
            <a:spLocks noChangeAspect="1" noChangeArrowheads="1"/>
          </p:cNvSpPr>
          <p:nvPr/>
        </p:nvSpPr>
        <p:spPr bwMode="auto">
          <a:xfrm>
            <a:off x="5140792" y="4996645"/>
            <a:ext cx="1753253" cy="822960"/>
          </a:xfrm>
          <a:prstGeom prst="ellipse">
            <a:avLst/>
          </a:prstGeom>
          <a:solidFill>
            <a:srgbClr val="FFFFFF">
              <a:alpha val="60000"/>
            </a:srgbClr>
          </a:solidFill>
          <a:ln w="12700" algn="ctr">
            <a:solidFill>
              <a:schemeClr val="tx1"/>
            </a:solidFill>
            <a:round/>
            <a:headEnd type="none" w="sm" len="sm"/>
            <a:tailEnd type="none" w="sm" len="sm"/>
          </a:ln>
        </p:spPr>
        <p:txBody>
          <a:bodyPr wrap="none" lIns="91173" tIns="45588" rIns="91173" bIns="45588" anchor="ctr"/>
          <a:lstStyle/>
          <a:p>
            <a:pPr marL="0" marR="0" lvl="0" indent="0" algn="ctr" defTabSz="910986" rtl="0" eaLnBrk="0" fontAlgn="base" latinLnBrk="0" hangingPunct="0">
              <a:lnSpc>
                <a:spcPct val="100000"/>
              </a:lnSpc>
              <a:spcBef>
                <a:spcPct val="0"/>
              </a:spcBef>
              <a:spcAft>
                <a:spcPct val="0"/>
              </a:spcAft>
              <a:buClrTx/>
              <a:buSzTx/>
              <a:buFontTx/>
              <a:buNone/>
              <a:tabLst/>
              <a:defRPr/>
            </a:pPr>
            <a:r>
              <a:rPr kumimoji="0" lang="en-US" sz="1350" b="1" i="0" u="none" strike="noStrike" kern="1200" cap="none" spc="0" normalizeH="0" baseline="0" noProof="0" dirty="0">
                <a:ln>
                  <a:noFill/>
                </a:ln>
                <a:solidFill>
                  <a:srgbClr val="000000"/>
                </a:solidFill>
                <a:effectLst/>
                <a:uLnTx/>
                <a:uFillTx/>
                <a:latin typeface="Arial"/>
                <a:ea typeface="+mn-ea"/>
                <a:cs typeface="+mn-cs"/>
              </a:rPr>
              <a:t>ISR Systems</a:t>
            </a:r>
          </a:p>
          <a:p>
            <a:pPr marL="0" marR="0" lvl="0" indent="0" algn="ctr" defTabSz="910986" rtl="0" eaLnBrk="0" fontAlgn="base" latinLnBrk="0" hangingPunct="0">
              <a:lnSpc>
                <a:spcPct val="100000"/>
              </a:lnSpc>
              <a:spcBef>
                <a:spcPct val="0"/>
              </a:spcBef>
              <a:spcAft>
                <a:spcPct val="0"/>
              </a:spcAft>
              <a:buClrTx/>
              <a:buSzTx/>
              <a:buFontTx/>
              <a:buNone/>
              <a:tabLst/>
              <a:defRPr/>
            </a:pPr>
            <a:r>
              <a:rPr kumimoji="0" lang="en-US" sz="1350" b="1" i="0" u="none" strike="noStrike" kern="1200" cap="none" spc="0" normalizeH="0" baseline="0" noProof="0" dirty="0">
                <a:ln>
                  <a:noFill/>
                </a:ln>
                <a:solidFill>
                  <a:srgbClr val="000000"/>
                </a:solidFill>
                <a:effectLst/>
                <a:uLnTx/>
                <a:uFillTx/>
                <a:latin typeface="Arial"/>
                <a:ea typeface="+mn-ea"/>
                <a:cs typeface="+mn-cs"/>
              </a:rPr>
              <a:t>and Technology</a:t>
            </a:r>
          </a:p>
        </p:txBody>
      </p:sp>
      <p:sp>
        <p:nvSpPr>
          <p:cNvPr id="61" name="Oval 29"/>
          <p:cNvSpPr>
            <a:spLocks noChangeAspect="1" noChangeArrowheads="1"/>
          </p:cNvSpPr>
          <p:nvPr/>
        </p:nvSpPr>
        <p:spPr bwMode="auto">
          <a:xfrm>
            <a:off x="7108203" y="4996645"/>
            <a:ext cx="1753253" cy="822960"/>
          </a:xfrm>
          <a:prstGeom prst="ellipse">
            <a:avLst/>
          </a:prstGeom>
          <a:solidFill>
            <a:srgbClr val="FFFFFF">
              <a:alpha val="60000"/>
            </a:srgbClr>
          </a:solidFill>
          <a:ln w="12700" algn="ctr">
            <a:solidFill>
              <a:schemeClr val="tx1"/>
            </a:solidFill>
            <a:round/>
            <a:headEnd type="none" w="sm" len="sm"/>
            <a:tailEnd type="none" w="sm" len="sm"/>
          </a:ln>
        </p:spPr>
        <p:txBody>
          <a:bodyPr wrap="none" lIns="91173" tIns="45588" rIns="91173" bIns="45588" anchor="ctr"/>
          <a:lstStyle/>
          <a:p>
            <a:pPr marL="0" marR="0" lvl="0" indent="0" algn="ctr" defTabSz="910986" rtl="0" eaLnBrk="0" fontAlgn="base" latinLnBrk="0" hangingPunct="0">
              <a:lnSpc>
                <a:spcPct val="100000"/>
              </a:lnSpc>
              <a:spcBef>
                <a:spcPct val="0"/>
              </a:spcBef>
              <a:spcAft>
                <a:spcPct val="0"/>
              </a:spcAft>
              <a:buClrTx/>
              <a:buSzTx/>
              <a:buFontTx/>
              <a:buNone/>
              <a:tabLst/>
              <a:defRPr/>
            </a:pPr>
            <a:r>
              <a:rPr kumimoji="0" lang="en-US" sz="1350" b="1" i="0" u="none" strike="noStrike" kern="1200" cap="none" spc="0" normalizeH="0" baseline="0" noProof="0" dirty="0">
                <a:ln>
                  <a:noFill/>
                </a:ln>
                <a:solidFill>
                  <a:srgbClr val="000000"/>
                </a:solidFill>
                <a:effectLst/>
                <a:uLnTx/>
                <a:uFillTx/>
                <a:latin typeface="Arial"/>
                <a:ea typeface="+mn-ea"/>
                <a:cs typeface="+mn-cs"/>
              </a:rPr>
              <a:t>Tactical </a:t>
            </a:r>
          </a:p>
          <a:p>
            <a:pPr marL="0" marR="0" lvl="0" indent="0" algn="ctr" defTabSz="910986" rtl="0" eaLnBrk="0" fontAlgn="base" latinLnBrk="0" hangingPunct="0">
              <a:lnSpc>
                <a:spcPct val="100000"/>
              </a:lnSpc>
              <a:spcBef>
                <a:spcPct val="0"/>
              </a:spcBef>
              <a:spcAft>
                <a:spcPct val="0"/>
              </a:spcAft>
              <a:buClrTx/>
              <a:buSzTx/>
              <a:buFontTx/>
              <a:buNone/>
              <a:tabLst/>
              <a:defRPr/>
            </a:pPr>
            <a:r>
              <a:rPr kumimoji="0" lang="en-US" sz="1350" b="1" i="0" u="none" strike="noStrike" kern="1200" cap="none" spc="0" normalizeH="0" baseline="0" noProof="0" dirty="0">
                <a:ln>
                  <a:noFill/>
                </a:ln>
                <a:solidFill>
                  <a:srgbClr val="000000"/>
                </a:solidFill>
                <a:effectLst/>
                <a:uLnTx/>
                <a:uFillTx/>
                <a:latin typeface="Arial"/>
                <a:ea typeface="+mn-ea"/>
                <a:cs typeface="+mn-cs"/>
              </a:rPr>
              <a:t>Systems</a:t>
            </a:r>
          </a:p>
        </p:txBody>
      </p:sp>
      <p:sp>
        <p:nvSpPr>
          <p:cNvPr id="63" name="Oval 34"/>
          <p:cNvSpPr>
            <a:spLocks noChangeAspect="1" noChangeArrowheads="1"/>
          </p:cNvSpPr>
          <p:nvPr/>
        </p:nvSpPr>
        <p:spPr bwMode="auto">
          <a:xfrm>
            <a:off x="10023757" y="4177047"/>
            <a:ext cx="1754421" cy="822960"/>
          </a:xfrm>
          <a:prstGeom prst="ellipse">
            <a:avLst/>
          </a:prstGeom>
          <a:solidFill>
            <a:srgbClr val="FFFFFF">
              <a:alpha val="60000"/>
            </a:srgbClr>
          </a:solidFill>
          <a:ln w="12700" algn="ctr">
            <a:solidFill>
              <a:schemeClr val="tx1"/>
            </a:solidFill>
            <a:round/>
            <a:headEnd type="none" w="sm" len="sm"/>
            <a:tailEnd type="none" w="sm" len="sm"/>
          </a:ln>
        </p:spPr>
        <p:txBody>
          <a:bodyPr wrap="none" lIns="91173" tIns="45588" rIns="91173" bIns="45588" anchor="ctr"/>
          <a:lstStyle/>
          <a:p>
            <a:pPr marL="0" marR="0" lvl="0" indent="0" algn="ctr" defTabSz="910986" rtl="0" eaLnBrk="0" fontAlgn="base" latinLnBrk="0" hangingPunct="0">
              <a:lnSpc>
                <a:spcPct val="100000"/>
              </a:lnSpc>
              <a:spcBef>
                <a:spcPct val="0"/>
              </a:spcBef>
              <a:spcAft>
                <a:spcPct val="0"/>
              </a:spcAft>
              <a:buClrTx/>
              <a:buSzTx/>
              <a:buFontTx/>
              <a:buNone/>
              <a:tabLst/>
              <a:defRPr/>
            </a:pPr>
            <a:r>
              <a:rPr kumimoji="0" lang="en-US" sz="1350" b="1" i="0" u="none" strike="noStrike" kern="1200" cap="none" spc="0" normalizeH="0" baseline="0" noProof="0" dirty="0">
                <a:ln>
                  <a:noFill/>
                </a:ln>
                <a:solidFill>
                  <a:srgbClr val="000000"/>
                </a:solidFill>
                <a:effectLst/>
                <a:uLnTx/>
                <a:uFillTx/>
                <a:latin typeface="Arial"/>
                <a:ea typeface="+mn-ea"/>
                <a:cs typeface="+mn-cs"/>
              </a:rPr>
              <a:t>Cyber Security</a:t>
            </a:r>
          </a:p>
        </p:txBody>
      </p:sp>
      <p:sp>
        <p:nvSpPr>
          <p:cNvPr id="64" name="TextBox 63"/>
          <p:cNvSpPr txBox="1"/>
          <p:nvPr/>
        </p:nvSpPr>
        <p:spPr>
          <a:xfrm>
            <a:off x="1321385" y="6055489"/>
            <a:ext cx="2151550" cy="30777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mn-ea"/>
                <a:cs typeface="+mn-cs"/>
              </a:rPr>
              <a:t>FY21 Funding: $1.185B</a:t>
            </a:r>
          </a:p>
        </p:txBody>
      </p:sp>
      <p:sp>
        <p:nvSpPr>
          <p:cNvPr id="65" name="TextBox 64"/>
          <p:cNvSpPr txBox="1"/>
          <p:nvPr/>
        </p:nvSpPr>
        <p:spPr>
          <a:xfrm>
            <a:off x="9085354" y="6066860"/>
            <a:ext cx="1664238" cy="30777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mn-ea"/>
                <a:cs typeface="+mn-cs"/>
              </a:rPr>
              <a:t>Headcount: 4080 </a:t>
            </a:r>
          </a:p>
        </p:txBody>
      </p:sp>
      <p:sp>
        <p:nvSpPr>
          <p:cNvPr id="66" name="Oval 8"/>
          <p:cNvSpPr>
            <a:spLocks noChangeAspect="1" noChangeArrowheads="1"/>
          </p:cNvSpPr>
          <p:nvPr/>
        </p:nvSpPr>
        <p:spPr bwMode="auto">
          <a:xfrm>
            <a:off x="291581" y="4177047"/>
            <a:ext cx="1754421" cy="822960"/>
          </a:xfrm>
          <a:prstGeom prst="ellipse">
            <a:avLst/>
          </a:prstGeom>
          <a:solidFill>
            <a:srgbClr val="FFFFFF">
              <a:alpha val="60000"/>
            </a:srgbClr>
          </a:solidFill>
          <a:ln w="12700" algn="ctr">
            <a:solidFill>
              <a:schemeClr val="tx1"/>
            </a:solidFill>
            <a:round/>
            <a:headEnd type="none" w="sm" len="sm"/>
            <a:tailEnd type="none" w="sm" len="sm"/>
          </a:ln>
        </p:spPr>
        <p:txBody>
          <a:bodyPr wrap="none" lIns="91173" tIns="45588" rIns="91173" bIns="45588" anchor="ctr"/>
          <a:lstStyle/>
          <a:p>
            <a:pPr marL="0" marR="0" lvl="0" indent="0" algn="ctr" defTabSz="910986" rtl="0" eaLnBrk="0" fontAlgn="base" latinLnBrk="0" hangingPunct="0">
              <a:lnSpc>
                <a:spcPct val="100000"/>
              </a:lnSpc>
              <a:spcBef>
                <a:spcPct val="0"/>
              </a:spcBef>
              <a:spcAft>
                <a:spcPct val="0"/>
              </a:spcAft>
              <a:buClrTx/>
              <a:buSzTx/>
              <a:buFontTx/>
              <a:buNone/>
              <a:tabLst/>
              <a:defRPr/>
            </a:pPr>
            <a:r>
              <a:rPr kumimoji="0" lang="en-US" sz="1350" b="1" i="0" u="none" strike="noStrike" kern="1200" cap="none" spc="0" normalizeH="0" baseline="0" noProof="0" dirty="0">
                <a:ln>
                  <a:noFill/>
                </a:ln>
                <a:solidFill>
                  <a:srgbClr val="000000"/>
                </a:solidFill>
                <a:effectLst/>
                <a:uLnTx/>
                <a:uFillTx/>
                <a:latin typeface="Arial"/>
                <a:ea typeface="+mn-ea"/>
                <a:cs typeface="+mn-cs"/>
              </a:rPr>
              <a:t>Biotechnology</a:t>
            </a:r>
          </a:p>
          <a:p>
            <a:pPr marL="0" marR="0" lvl="0" indent="0" algn="ctr" defTabSz="910986" rtl="0" eaLnBrk="0" fontAlgn="base" latinLnBrk="0" hangingPunct="0">
              <a:lnSpc>
                <a:spcPct val="100000"/>
              </a:lnSpc>
              <a:spcBef>
                <a:spcPct val="0"/>
              </a:spcBef>
              <a:spcAft>
                <a:spcPct val="0"/>
              </a:spcAft>
              <a:buClrTx/>
              <a:buSzTx/>
              <a:buFontTx/>
              <a:buNone/>
              <a:tabLst/>
              <a:defRPr/>
            </a:pPr>
            <a:r>
              <a:rPr kumimoji="0" lang="en-US" sz="1350" b="1" i="0" u="none" strike="noStrike" kern="1200" cap="none" spc="0" normalizeH="0" baseline="0" noProof="0" dirty="0">
                <a:ln>
                  <a:noFill/>
                </a:ln>
                <a:solidFill>
                  <a:srgbClr val="000000"/>
                </a:solidFill>
                <a:effectLst/>
                <a:uLnTx/>
                <a:uFillTx/>
                <a:latin typeface="Arial"/>
                <a:ea typeface="+mn-ea"/>
                <a:cs typeface="+mn-cs"/>
              </a:rPr>
              <a:t>and Human</a:t>
            </a:r>
          </a:p>
          <a:p>
            <a:pPr marL="0" marR="0" lvl="0" indent="0" algn="ctr" defTabSz="910986" rtl="0" eaLnBrk="0" fontAlgn="base" latinLnBrk="0" hangingPunct="0">
              <a:lnSpc>
                <a:spcPct val="100000"/>
              </a:lnSpc>
              <a:spcBef>
                <a:spcPct val="0"/>
              </a:spcBef>
              <a:spcAft>
                <a:spcPct val="0"/>
              </a:spcAft>
              <a:buClrTx/>
              <a:buSzTx/>
              <a:buFontTx/>
              <a:buNone/>
              <a:tabLst/>
              <a:defRPr/>
            </a:pPr>
            <a:r>
              <a:rPr kumimoji="0" lang="en-US" sz="1350" b="1" i="0" u="none" strike="noStrike" kern="1200" cap="none" spc="0" normalizeH="0" baseline="0" noProof="0" dirty="0">
                <a:ln>
                  <a:noFill/>
                </a:ln>
                <a:solidFill>
                  <a:srgbClr val="000000"/>
                </a:solidFill>
                <a:effectLst/>
                <a:uLnTx/>
                <a:uFillTx/>
                <a:latin typeface="Arial"/>
                <a:ea typeface="+mn-ea"/>
                <a:cs typeface="+mn-cs"/>
              </a:rPr>
              <a:t>Systems</a:t>
            </a:r>
          </a:p>
        </p:txBody>
      </p:sp>
      <p:sp>
        <p:nvSpPr>
          <p:cNvPr id="67" name="Oval 34"/>
          <p:cNvSpPr>
            <a:spLocks noChangeAspect="1" noChangeArrowheads="1"/>
          </p:cNvSpPr>
          <p:nvPr/>
        </p:nvSpPr>
        <p:spPr bwMode="auto">
          <a:xfrm>
            <a:off x="9065475" y="4996645"/>
            <a:ext cx="1754421" cy="822960"/>
          </a:xfrm>
          <a:prstGeom prst="ellipse">
            <a:avLst/>
          </a:prstGeom>
          <a:solidFill>
            <a:srgbClr val="FFFFFF">
              <a:alpha val="60000"/>
            </a:srgbClr>
          </a:solidFill>
          <a:ln w="12700" algn="ctr">
            <a:solidFill>
              <a:schemeClr val="tx1"/>
            </a:solidFill>
            <a:round/>
            <a:headEnd type="none" w="sm" len="sm"/>
            <a:tailEnd type="none" w="sm" len="sm"/>
          </a:ln>
        </p:spPr>
        <p:txBody>
          <a:bodyPr wrap="none" lIns="91173" tIns="45588" rIns="91173" bIns="45588" anchor="ctr"/>
          <a:lstStyle/>
          <a:p>
            <a:pPr marL="0" marR="0" lvl="0" indent="0" algn="ctr" defTabSz="910986" rtl="0" eaLnBrk="0" fontAlgn="base" latinLnBrk="0" hangingPunct="0">
              <a:lnSpc>
                <a:spcPct val="100000"/>
              </a:lnSpc>
              <a:spcBef>
                <a:spcPct val="0"/>
              </a:spcBef>
              <a:spcAft>
                <a:spcPct val="0"/>
              </a:spcAft>
              <a:buClrTx/>
              <a:buSzTx/>
              <a:buFontTx/>
              <a:buNone/>
              <a:tabLst/>
              <a:defRPr/>
            </a:pPr>
            <a:r>
              <a:rPr kumimoji="0" lang="en-US" sz="1350" b="1" i="0" u="none" strike="noStrike" kern="1200" cap="none" spc="0" normalizeH="0" baseline="0" noProof="0" dirty="0">
                <a:ln>
                  <a:noFill/>
                </a:ln>
                <a:solidFill>
                  <a:srgbClr val="000000"/>
                </a:solidFill>
                <a:effectLst/>
                <a:uLnTx/>
                <a:uFillTx/>
                <a:latin typeface="Arial"/>
                <a:ea typeface="+mn-ea"/>
                <a:cs typeface="+mn-cs"/>
              </a:rPr>
              <a:t>Engineering</a:t>
            </a:r>
          </a:p>
        </p:txBody>
      </p:sp>
      <p:sp>
        <p:nvSpPr>
          <p:cNvPr id="68" name="TextBox 67"/>
          <p:cNvSpPr txBox="1"/>
          <p:nvPr/>
        </p:nvSpPr>
        <p:spPr>
          <a:xfrm>
            <a:off x="4993480" y="6062646"/>
            <a:ext cx="2055114" cy="30777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mn-ea"/>
                <a:cs typeface="+mn-cs"/>
              </a:rPr>
              <a:t>~600 Active Programs</a:t>
            </a:r>
          </a:p>
        </p:txBody>
      </p:sp>
      <p:sp>
        <p:nvSpPr>
          <p:cNvPr id="24580" name="Text Box 4"/>
          <p:cNvSpPr txBox="1">
            <a:spLocks noChangeArrowheads="1"/>
          </p:cNvSpPr>
          <p:nvPr/>
        </p:nvSpPr>
        <p:spPr bwMode="auto">
          <a:xfrm>
            <a:off x="1937631" y="2860338"/>
            <a:ext cx="3472169" cy="307777"/>
          </a:xfrm>
          <a:prstGeom prst="rect">
            <a:avLst/>
          </a:prstGeom>
          <a:noFill/>
          <a:ln w="12700" algn="ctr">
            <a:noFill/>
            <a:miter lim="800000"/>
            <a:headEnd type="none" w="sm" len="sm"/>
            <a:tailEnd type="none" w="sm" len="sm"/>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glow rad="101600">
                    <a:srgbClr val="000000">
                      <a:alpha val="60000"/>
                    </a:srgbClr>
                  </a:glow>
                </a:effectLst>
                <a:uLnTx/>
                <a:uFillTx/>
                <a:latin typeface="Arial"/>
                <a:ea typeface="+mn-ea"/>
                <a:cs typeface="+mn-cs"/>
              </a:rPr>
              <a:t>Massachusetts Institute of Technology</a:t>
            </a:r>
          </a:p>
        </p:txBody>
      </p:sp>
      <p:sp>
        <p:nvSpPr>
          <p:cNvPr id="24581" name="Text Box 5"/>
          <p:cNvSpPr txBox="1">
            <a:spLocks noChangeArrowheads="1"/>
          </p:cNvSpPr>
          <p:nvPr/>
        </p:nvSpPr>
        <p:spPr bwMode="auto">
          <a:xfrm>
            <a:off x="6122980" y="2860338"/>
            <a:ext cx="4486869" cy="307777"/>
          </a:xfrm>
          <a:prstGeom prst="rect">
            <a:avLst/>
          </a:prstGeom>
          <a:noFill/>
          <a:ln w="12700" algn="ctr">
            <a:noFill/>
            <a:miter lim="800000"/>
            <a:headEnd type="none" w="sm" len="sm"/>
            <a:tailEnd type="none" w="sm" len="sm"/>
          </a:ln>
        </p:spPr>
        <p:txBody>
          <a:bodyPr wrap="none">
            <a:spAutoFit/>
          </a:bodyPr>
          <a:lstStyle>
            <a:defPPr>
              <a:defRPr lang="en-US"/>
            </a:defPPr>
            <a:lvl1pPr>
              <a:defRPr sz="1400" b="1">
                <a:solidFill>
                  <a:srgbClr val="000000"/>
                </a:solidFill>
                <a:latin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glow rad="101600">
                    <a:srgbClr val="000000">
                      <a:alpha val="60000"/>
                    </a:srgbClr>
                  </a:glow>
                </a:effectLst>
                <a:uLnTx/>
                <a:uFillTx/>
                <a:latin typeface="Arial"/>
                <a:ea typeface="+mn-ea"/>
                <a:cs typeface="+mn-cs"/>
              </a:rPr>
              <a:t>MIT Lincoln Laboratory, Lexington, Massachusetts</a:t>
            </a:r>
          </a:p>
        </p:txBody>
      </p:sp>
    </p:spTree>
    <p:extLst>
      <p:ext uri="{BB962C8B-B14F-4D97-AF65-F5344CB8AC3E}">
        <p14:creationId xmlns:p14="http://schemas.microsoft.com/office/powerpoint/2010/main" val="31064512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dirty="0">
                <a:solidFill>
                  <a:srgbClr val="000000"/>
                </a:solidFill>
                <a:latin typeface="Helvetica" pitchFamily="34" charset="0"/>
              </a:rPr>
              <a:t>MIT-LL Microelectronics Laboratory </a:t>
            </a:r>
            <a:br>
              <a:rPr lang="en-US" dirty="0">
                <a:solidFill>
                  <a:srgbClr val="000000"/>
                </a:solidFill>
                <a:latin typeface="Helvetica" pitchFamily="34" charset="0"/>
              </a:rPr>
            </a:br>
            <a:r>
              <a:rPr lang="en-US" sz="1999" dirty="0">
                <a:solidFill>
                  <a:srgbClr val="000000"/>
                </a:solidFill>
                <a:latin typeface="Helvetica" pitchFamily="34" charset="0"/>
              </a:rPr>
              <a:t>An Enabling Resource for CCD Fabrication</a:t>
            </a:r>
            <a:endParaRPr lang="en-US" sz="1999" dirty="0"/>
          </a:p>
        </p:txBody>
      </p:sp>
      <p:sp>
        <p:nvSpPr>
          <p:cNvPr id="50" name="Text Placeholder 49"/>
          <p:cNvSpPr>
            <a:spLocks noGrp="1"/>
          </p:cNvSpPr>
          <p:nvPr>
            <p:ph type="body" sz="half" idx="4294967295"/>
          </p:nvPr>
        </p:nvSpPr>
        <p:spPr>
          <a:xfrm>
            <a:off x="846526" y="4831378"/>
            <a:ext cx="10302612" cy="1485296"/>
          </a:xfrm>
          <a:prstGeom prst="rect">
            <a:avLst/>
          </a:prstGeom>
        </p:spPr>
        <p:txBody>
          <a:bodyPr/>
          <a:lstStyle/>
          <a:p>
            <a:pPr>
              <a:lnSpc>
                <a:spcPct val="100000"/>
              </a:lnSpc>
              <a:spcBef>
                <a:spcPts val="600"/>
              </a:spcBef>
              <a:spcAft>
                <a:spcPts val="300"/>
              </a:spcAft>
            </a:pPr>
            <a:r>
              <a:rPr lang="en-US" sz="1800" dirty="0"/>
              <a:t>Production-class 90-nm toolset on 200-mm diameter wafers</a:t>
            </a:r>
          </a:p>
          <a:p>
            <a:pPr>
              <a:lnSpc>
                <a:spcPct val="100000"/>
              </a:lnSpc>
              <a:spcBef>
                <a:spcPts val="600"/>
              </a:spcBef>
              <a:spcAft>
                <a:spcPts val="300"/>
              </a:spcAft>
            </a:pPr>
            <a:r>
              <a:rPr lang="en-US" sz="1800" dirty="0"/>
              <a:t>ISO 9001 certification, DoD trusted foundry</a:t>
            </a:r>
          </a:p>
          <a:p>
            <a:pPr>
              <a:lnSpc>
                <a:spcPct val="100000"/>
              </a:lnSpc>
              <a:spcBef>
                <a:spcPts val="600"/>
              </a:spcBef>
              <a:spcAft>
                <a:spcPts val="300"/>
              </a:spcAft>
            </a:pPr>
            <a:r>
              <a:rPr lang="en-US" sz="1800" dirty="0"/>
              <a:t>R&amp;D through flight deliverables</a:t>
            </a:r>
          </a:p>
        </p:txBody>
      </p:sp>
      <p:grpSp>
        <p:nvGrpSpPr>
          <p:cNvPr id="3" name="Group 2"/>
          <p:cNvGrpSpPr>
            <a:grpSpLocks noChangeAspect="1"/>
          </p:cNvGrpSpPr>
          <p:nvPr/>
        </p:nvGrpSpPr>
        <p:grpSpPr>
          <a:xfrm>
            <a:off x="470852" y="1378884"/>
            <a:ext cx="11247121" cy="3488897"/>
            <a:chOff x="1366619" y="1362217"/>
            <a:chExt cx="9997857" cy="3101369"/>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4980" t="23536" r="1611" b="-1"/>
            <a:stretch/>
          </p:blipFill>
          <p:spPr>
            <a:xfrm>
              <a:off x="1366619" y="1376280"/>
              <a:ext cx="4551869" cy="2761883"/>
            </a:xfrm>
            <a:prstGeom prst="rect">
              <a:avLst/>
            </a:prstGeom>
            <a:ln>
              <a:solidFill>
                <a:schemeClr val="tx1"/>
              </a:solidFill>
            </a:ln>
            <a:effectLst>
              <a:outerShdw blurRad="50800" dist="38100" dir="2700000" algn="tl" rotWithShape="0">
                <a:prstClr val="black">
                  <a:alpha val="40000"/>
                </a:prstClr>
              </a:outerShdw>
            </a:effectLst>
          </p:spPr>
        </p:pic>
        <p:pic>
          <p:nvPicPr>
            <p:cNvPr id="4" name="Picture 3"/>
            <p:cNvPicPr>
              <a:picLocks noChangeAspect="1"/>
            </p:cNvPicPr>
            <p:nvPr/>
          </p:nvPicPr>
          <p:blipFill>
            <a:blip r:embed="rId4"/>
            <a:stretch>
              <a:fillRect/>
            </a:stretch>
          </p:blipFill>
          <p:spPr>
            <a:xfrm>
              <a:off x="6226886" y="1362217"/>
              <a:ext cx="5137590" cy="3101369"/>
            </a:xfrm>
            <a:prstGeom prst="rect">
              <a:avLst/>
            </a:prstGeom>
          </p:spPr>
        </p:pic>
      </p:grpSp>
    </p:spTree>
    <p:extLst>
      <p:ext uri="{BB962C8B-B14F-4D97-AF65-F5344CB8AC3E}">
        <p14:creationId xmlns:p14="http://schemas.microsoft.com/office/powerpoint/2010/main" val="8966630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C32EA-EE0B-47F3-8BB2-A47D8C1B1466}"/>
              </a:ext>
            </a:extLst>
          </p:cNvPr>
          <p:cNvSpPr>
            <a:spLocks noGrp="1"/>
          </p:cNvSpPr>
          <p:nvPr>
            <p:ph type="title"/>
          </p:nvPr>
        </p:nvSpPr>
        <p:spPr/>
        <p:txBody>
          <a:bodyPr/>
          <a:lstStyle/>
          <a:p>
            <a:r>
              <a:rPr lang="en-US" dirty="0"/>
              <a:t>CCD Design Details</a:t>
            </a:r>
          </a:p>
        </p:txBody>
      </p:sp>
      <p:pic>
        <p:nvPicPr>
          <p:cNvPr id="4" name="Picture 3">
            <a:extLst>
              <a:ext uri="{FF2B5EF4-FFF2-40B4-BE49-F238E27FC236}">
                <a16:creationId xmlns:a16="http://schemas.microsoft.com/office/drawing/2014/main" id="{76FBED09-8777-4A8F-A149-324B5079F6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6476" y="1653947"/>
            <a:ext cx="5482382" cy="4385906"/>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E19A6134-74FB-4F92-9BE1-8B79C0185EA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3758" y="4854635"/>
            <a:ext cx="4208843" cy="1185218"/>
          </a:xfrm>
          <a:prstGeom prst="rect">
            <a:avLst/>
          </a:prstGeom>
        </p:spPr>
      </p:pic>
      <p:pic>
        <p:nvPicPr>
          <p:cNvPr id="6" name="Picture 5">
            <a:extLst>
              <a:ext uri="{FF2B5EF4-FFF2-40B4-BE49-F238E27FC236}">
                <a16:creationId xmlns:a16="http://schemas.microsoft.com/office/drawing/2014/main" id="{C1CF7170-E912-4267-A2E8-4D5A0B11A66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93758" y="3238043"/>
            <a:ext cx="4208843" cy="1185218"/>
          </a:xfrm>
          <a:prstGeom prst="rect">
            <a:avLst/>
          </a:prstGeom>
        </p:spPr>
      </p:pic>
      <p:pic>
        <p:nvPicPr>
          <p:cNvPr id="7" name="Picture 6">
            <a:extLst>
              <a:ext uri="{FF2B5EF4-FFF2-40B4-BE49-F238E27FC236}">
                <a16:creationId xmlns:a16="http://schemas.microsoft.com/office/drawing/2014/main" id="{238E6335-FC9F-4148-8412-5CF6E60FAA2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66746" y="1624525"/>
            <a:ext cx="4208843" cy="1185218"/>
          </a:xfrm>
          <a:prstGeom prst="rect">
            <a:avLst/>
          </a:prstGeom>
        </p:spPr>
      </p:pic>
      <p:sp>
        <p:nvSpPr>
          <p:cNvPr id="8" name="TextBox 7">
            <a:extLst>
              <a:ext uri="{FF2B5EF4-FFF2-40B4-BE49-F238E27FC236}">
                <a16:creationId xmlns:a16="http://schemas.microsoft.com/office/drawing/2014/main" id="{FA820939-9B9E-40E9-8CD3-1A2EE9B9D558}"/>
              </a:ext>
            </a:extLst>
          </p:cNvPr>
          <p:cNvSpPr txBox="1"/>
          <p:nvPr/>
        </p:nvSpPr>
        <p:spPr>
          <a:xfrm>
            <a:off x="4659327" y="1638839"/>
            <a:ext cx="1115125" cy="276999"/>
          </a:xfrm>
          <a:prstGeom prst="rect">
            <a:avLst/>
          </a:prstGeom>
          <a:noFill/>
        </p:spPr>
        <p:txBody>
          <a:bodyPr wrap="square" rtlCol="0">
            <a:spAutoFit/>
          </a:bodyPr>
          <a:lstStyle/>
          <a:p>
            <a:pPr algn="ctr"/>
            <a:r>
              <a:rPr lang="en-US" sz="1200" b="1" dirty="0">
                <a:solidFill>
                  <a:srgbClr val="000000"/>
                </a:solidFill>
              </a:rPr>
              <a:t>Polysilicon</a:t>
            </a:r>
          </a:p>
        </p:txBody>
      </p:sp>
      <p:sp>
        <p:nvSpPr>
          <p:cNvPr id="9" name="TextBox 8">
            <a:extLst>
              <a:ext uri="{FF2B5EF4-FFF2-40B4-BE49-F238E27FC236}">
                <a16:creationId xmlns:a16="http://schemas.microsoft.com/office/drawing/2014/main" id="{C50D1EB4-2DC4-4D3E-92C1-96E8CCC9D0A6}"/>
              </a:ext>
            </a:extLst>
          </p:cNvPr>
          <p:cNvSpPr txBox="1"/>
          <p:nvPr/>
        </p:nvSpPr>
        <p:spPr>
          <a:xfrm>
            <a:off x="4722812" y="1930886"/>
            <a:ext cx="1227974" cy="461665"/>
          </a:xfrm>
          <a:prstGeom prst="rect">
            <a:avLst/>
          </a:prstGeom>
          <a:noFill/>
        </p:spPr>
        <p:txBody>
          <a:bodyPr wrap="square" rtlCol="0">
            <a:spAutoFit/>
          </a:bodyPr>
          <a:lstStyle/>
          <a:p>
            <a:pPr algn="ctr"/>
            <a:r>
              <a:rPr lang="en-US" sz="1200" b="1" dirty="0">
                <a:solidFill>
                  <a:srgbClr val="000000"/>
                </a:solidFill>
              </a:rPr>
              <a:t>SiO</a:t>
            </a:r>
            <a:r>
              <a:rPr lang="en-US" sz="1200" b="1" baseline="-25000" dirty="0">
                <a:solidFill>
                  <a:srgbClr val="000000"/>
                </a:solidFill>
              </a:rPr>
              <a:t>2 </a:t>
            </a:r>
            <a:r>
              <a:rPr lang="en-US" sz="1200" b="1" dirty="0">
                <a:solidFill>
                  <a:srgbClr val="000000"/>
                </a:solidFill>
              </a:rPr>
              <a:t>/ Si</a:t>
            </a:r>
            <a:r>
              <a:rPr lang="en-US" sz="1200" b="1" baseline="-25000" dirty="0">
                <a:solidFill>
                  <a:srgbClr val="000000"/>
                </a:solidFill>
              </a:rPr>
              <a:t>3</a:t>
            </a:r>
            <a:r>
              <a:rPr lang="en-US" sz="1200" b="1" dirty="0">
                <a:solidFill>
                  <a:srgbClr val="000000"/>
                </a:solidFill>
              </a:rPr>
              <a:t>N</a:t>
            </a:r>
            <a:r>
              <a:rPr lang="en-US" sz="1200" b="1" baseline="-25000" dirty="0">
                <a:solidFill>
                  <a:srgbClr val="000000"/>
                </a:solidFill>
              </a:rPr>
              <a:t>4</a:t>
            </a:r>
            <a:endParaRPr lang="en-US" sz="1200" b="1" dirty="0">
              <a:solidFill>
                <a:srgbClr val="000000"/>
              </a:solidFill>
            </a:endParaRPr>
          </a:p>
          <a:p>
            <a:pPr algn="ctr"/>
            <a:r>
              <a:rPr lang="en-US" sz="1200" b="1" dirty="0">
                <a:solidFill>
                  <a:srgbClr val="000000"/>
                </a:solidFill>
              </a:rPr>
              <a:t>(insulators)</a:t>
            </a:r>
          </a:p>
        </p:txBody>
      </p:sp>
      <p:cxnSp>
        <p:nvCxnSpPr>
          <p:cNvPr id="10" name="Straight Arrow Connector 9">
            <a:extLst>
              <a:ext uri="{FF2B5EF4-FFF2-40B4-BE49-F238E27FC236}">
                <a16:creationId xmlns:a16="http://schemas.microsoft.com/office/drawing/2014/main" id="{88711A00-3594-42B6-95A3-0A2A0F4003D6}"/>
              </a:ext>
            </a:extLst>
          </p:cNvPr>
          <p:cNvCxnSpPr/>
          <p:nvPr/>
        </p:nvCxnSpPr>
        <p:spPr bwMode="auto">
          <a:xfrm flipH="1" flipV="1">
            <a:off x="4659327" y="2070213"/>
            <a:ext cx="241681" cy="6885"/>
          </a:xfrm>
          <a:prstGeom prst="straightConnector1">
            <a:avLst/>
          </a:prstGeom>
          <a:solidFill>
            <a:schemeClr val="accent1"/>
          </a:solidFill>
          <a:ln w="19050" cap="flat" cmpd="sng" algn="ctr">
            <a:solidFill>
              <a:schemeClr val="tx1"/>
            </a:solidFill>
            <a:prstDash val="solid"/>
            <a:round/>
            <a:headEnd type="none" w="sm" len="sm"/>
            <a:tailEnd type="triangle" w="med" len="lg"/>
          </a:ln>
          <a:effectLst/>
        </p:spPr>
      </p:cxnSp>
      <p:cxnSp>
        <p:nvCxnSpPr>
          <p:cNvPr id="11" name="Straight Arrow Connector 10">
            <a:extLst>
              <a:ext uri="{FF2B5EF4-FFF2-40B4-BE49-F238E27FC236}">
                <a16:creationId xmlns:a16="http://schemas.microsoft.com/office/drawing/2014/main" id="{0B3B3768-4938-4800-8556-35569298E846}"/>
              </a:ext>
            </a:extLst>
          </p:cNvPr>
          <p:cNvCxnSpPr/>
          <p:nvPr/>
        </p:nvCxnSpPr>
        <p:spPr bwMode="auto">
          <a:xfrm flipH="1">
            <a:off x="4463422" y="1788630"/>
            <a:ext cx="298179" cy="171204"/>
          </a:xfrm>
          <a:prstGeom prst="straightConnector1">
            <a:avLst/>
          </a:prstGeom>
          <a:solidFill>
            <a:schemeClr val="accent1"/>
          </a:solidFill>
          <a:ln w="19050" cap="flat" cmpd="sng" algn="ctr">
            <a:solidFill>
              <a:schemeClr val="tx1"/>
            </a:solidFill>
            <a:prstDash val="solid"/>
            <a:round/>
            <a:headEnd type="none" w="sm" len="sm"/>
            <a:tailEnd type="triangle" w="med" len="lg"/>
          </a:ln>
          <a:effectLst/>
        </p:spPr>
      </p:cxnSp>
      <p:sp>
        <p:nvSpPr>
          <p:cNvPr id="12" name="TextBox 11">
            <a:extLst>
              <a:ext uri="{FF2B5EF4-FFF2-40B4-BE49-F238E27FC236}">
                <a16:creationId xmlns:a16="http://schemas.microsoft.com/office/drawing/2014/main" id="{E531C06A-1E21-4A25-B247-84280B31DC9E}"/>
              </a:ext>
            </a:extLst>
          </p:cNvPr>
          <p:cNvSpPr txBox="1"/>
          <p:nvPr/>
        </p:nvSpPr>
        <p:spPr>
          <a:xfrm>
            <a:off x="1603706" y="2273787"/>
            <a:ext cx="2134921" cy="276999"/>
          </a:xfrm>
          <a:prstGeom prst="rect">
            <a:avLst/>
          </a:prstGeom>
          <a:noFill/>
        </p:spPr>
        <p:txBody>
          <a:bodyPr wrap="square" rtlCol="0">
            <a:spAutoFit/>
          </a:bodyPr>
          <a:lstStyle/>
          <a:p>
            <a:pPr algn="ctr"/>
            <a:r>
              <a:rPr lang="en-US" sz="1200" b="1" dirty="0">
                <a:solidFill>
                  <a:srgbClr val="000000"/>
                </a:solidFill>
              </a:rPr>
              <a:t>Silicon</a:t>
            </a:r>
          </a:p>
        </p:txBody>
      </p:sp>
      <p:sp>
        <p:nvSpPr>
          <p:cNvPr id="13" name="TextBox 12">
            <a:extLst>
              <a:ext uri="{FF2B5EF4-FFF2-40B4-BE49-F238E27FC236}">
                <a16:creationId xmlns:a16="http://schemas.microsoft.com/office/drawing/2014/main" id="{D743B6C3-765F-498F-B185-BCCFB6A6067E}"/>
              </a:ext>
            </a:extLst>
          </p:cNvPr>
          <p:cNvSpPr txBox="1"/>
          <p:nvPr/>
        </p:nvSpPr>
        <p:spPr>
          <a:xfrm>
            <a:off x="328849" y="1082065"/>
            <a:ext cx="5445603" cy="338554"/>
          </a:xfrm>
          <a:prstGeom prst="rect">
            <a:avLst/>
          </a:prstGeom>
          <a:noFill/>
        </p:spPr>
        <p:txBody>
          <a:bodyPr wrap="square" rtlCol="0">
            <a:spAutoFit/>
          </a:bodyPr>
          <a:lstStyle/>
          <a:p>
            <a:pPr algn="ctr"/>
            <a:r>
              <a:rPr lang="en-US" sz="1600" b="1" i="1" dirty="0">
                <a:solidFill>
                  <a:srgbClr val="1E4F79"/>
                </a:solidFill>
              </a:rPr>
              <a:t>Capacitor Formation Process</a:t>
            </a:r>
          </a:p>
        </p:txBody>
      </p:sp>
      <p:sp>
        <p:nvSpPr>
          <p:cNvPr id="14" name="TextBox 13">
            <a:extLst>
              <a:ext uri="{FF2B5EF4-FFF2-40B4-BE49-F238E27FC236}">
                <a16:creationId xmlns:a16="http://schemas.microsoft.com/office/drawing/2014/main" id="{38B0151E-A2AA-4901-B35A-D51CF68419AE}"/>
              </a:ext>
            </a:extLst>
          </p:cNvPr>
          <p:cNvSpPr txBox="1"/>
          <p:nvPr/>
        </p:nvSpPr>
        <p:spPr>
          <a:xfrm>
            <a:off x="6176476" y="1082065"/>
            <a:ext cx="5445603" cy="338554"/>
          </a:xfrm>
          <a:prstGeom prst="rect">
            <a:avLst/>
          </a:prstGeom>
          <a:noFill/>
        </p:spPr>
        <p:txBody>
          <a:bodyPr wrap="square" rtlCol="0">
            <a:spAutoFit/>
          </a:bodyPr>
          <a:lstStyle/>
          <a:p>
            <a:pPr algn="ctr"/>
            <a:r>
              <a:rPr lang="en-US" sz="1600" b="1" i="1" dirty="0">
                <a:solidFill>
                  <a:srgbClr val="1E4F79"/>
                </a:solidFill>
              </a:rPr>
              <a:t>Microscope Image of CCD Output Region</a:t>
            </a:r>
          </a:p>
        </p:txBody>
      </p:sp>
      <p:grpSp>
        <p:nvGrpSpPr>
          <p:cNvPr id="21" name="Group 20">
            <a:extLst>
              <a:ext uri="{FF2B5EF4-FFF2-40B4-BE49-F238E27FC236}">
                <a16:creationId xmlns:a16="http://schemas.microsoft.com/office/drawing/2014/main" id="{CD9DB3A3-73E3-4A3C-9898-076BC07ED98A}"/>
              </a:ext>
            </a:extLst>
          </p:cNvPr>
          <p:cNvGrpSpPr/>
          <p:nvPr/>
        </p:nvGrpSpPr>
        <p:grpSpPr>
          <a:xfrm>
            <a:off x="6303488" y="5501064"/>
            <a:ext cx="747678" cy="417335"/>
            <a:chOff x="6559200" y="5465064"/>
            <a:chExt cx="747678" cy="417335"/>
          </a:xfrm>
        </p:grpSpPr>
        <p:sp>
          <p:nvSpPr>
            <p:cNvPr id="20" name="Rectangle 19">
              <a:extLst>
                <a:ext uri="{FF2B5EF4-FFF2-40B4-BE49-F238E27FC236}">
                  <a16:creationId xmlns:a16="http://schemas.microsoft.com/office/drawing/2014/main" id="{094FD017-6992-41F4-9739-E3CD3750B271}"/>
                </a:ext>
              </a:extLst>
            </p:cNvPr>
            <p:cNvSpPr/>
            <p:nvPr/>
          </p:nvSpPr>
          <p:spPr>
            <a:xfrm>
              <a:off x="6559200" y="5465064"/>
              <a:ext cx="747678" cy="417335"/>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cxnSp>
          <p:nvCxnSpPr>
            <p:cNvPr id="16" name="Straight Connector 15">
              <a:extLst>
                <a:ext uri="{FF2B5EF4-FFF2-40B4-BE49-F238E27FC236}">
                  <a16:creationId xmlns:a16="http://schemas.microsoft.com/office/drawing/2014/main" id="{0DADD046-A98F-4950-B7E9-3E008136A7D2}"/>
                </a:ext>
              </a:extLst>
            </p:cNvPr>
            <p:cNvCxnSpPr/>
            <p:nvPr/>
          </p:nvCxnSpPr>
          <p:spPr>
            <a:xfrm flipV="1">
              <a:off x="6677805" y="5787240"/>
              <a:ext cx="5029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56F72DA-3242-4DB1-9235-949B0A39C184}"/>
                </a:ext>
              </a:extLst>
            </p:cNvPr>
            <p:cNvCxnSpPr/>
            <p:nvPr/>
          </p:nvCxnSpPr>
          <p:spPr>
            <a:xfrm flipV="1">
              <a:off x="6677805" y="5714880"/>
              <a:ext cx="0" cy="1371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71CDF90-1A59-4B85-A387-DE922C710619}"/>
                </a:ext>
              </a:extLst>
            </p:cNvPr>
            <p:cNvCxnSpPr/>
            <p:nvPr/>
          </p:nvCxnSpPr>
          <p:spPr>
            <a:xfrm flipV="1">
              <a:off x="7171592" y="5714880"/>
              <a:ext cx="0" cy="1371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A8833259-03A5-44F1-BD73-5937E2D48514}"/>
                </a:ext>
              </a:extLst>
            </p:cNvPr>
            <p:cNvSpPr txBox="1"/>
            <p:nvPr/>
          </p:nvSpPr>
          <p:spPr>
            <a:xfrm>
              <a:off x="6566051" y="5465064"/>
              <a:ext cx="697627" cy="307777"/>
            </a:xfrm>
            <a:prstGeom prst="rect">
              <a:avLst/>
            </a:prstGeom>
            <a:noFill/>
          </p:spPr>
          <p:txBody>
            <a:bodyPr wrap="none" rtlCol="0">
              <a:spAutoFit/>
            </a:bodyPr>
            <a:lstStyle/>
            <a:p>
              <a:pPr algn="ctr"/>
              <a:r>
                <a:rPr lang="en-US" sz="1400" b="1" dirty="0"/>
                <a:t>50 µm</a:t>
              </a:r>
            </a:p>
          </p:txBody>
        </p:sp>
      </p:grpSp>
    </p:spTree>
    <p:extLst>
      <p:ext uri="{BB962C8B-B14F-4D97-AF65-F5344CB8AC3E}">
        <p14:creationId xmlns:p14="http://schemas.microsoft.com/office/powerpoint/2010/main" val="641638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64354" y="1222528"/>
            <a:ext cx="5653857" cy="40803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i="1" dirty="0">
                <a:solidFill>
                  <a:srgbClr val="1E4F79"/>
                </a:solidFill>
              </a:rPr>
              <a:t>Front-Illuminated Detectors</a:t>
            </a:r>
          </a:p>
        </p:txBody>
      </p:sp>
      <p:sp>
        <p:nvSpPr>
          <p:cNvPr id="3" name="Title 2"/>
          <p:cNvSpPr>
            <a:spLocks noGrp="1"/>
          </p:cNvSpPr>
          <p:nvPr>
            <p:ph type="title"/>
          </p:nvPr>
        </p:nvSpPr>
        <p:spPr>
          <a:xfrm>
            <a:off x="1255449" y="176784"/>
            <a:ext cx="9677927" cy="813816"/>
          </a:xfrm>
        </p:spPr>
        <p:txBody>
          <a:bodyPr/>
          <a:lstStyle/>
          <a:p>
            <a:r>
              <a:rPr lang="en-US" dirty="0"/>
              <a:t>Detector Fabrication: </a:t>
            </a:r>
            <a:br>
              <a:rPr lang="en-US" dirty="0"/>
            </a:br>
            <a:r>
              <a:rPr lang="en-US" sz="2000" dirty="0"/>
              <a:t>Frontside vs. Backside Illumination</a:t>
            </a:r>
          </a:p>
        </p:txBody>
      </p:sp>
      <p:grpSp>
        <p:nvGrpSpPr>
          <p:cNvPr id="92" name="Group 91"/>
          <p:cNvGrpSpPr>
            <a:grpSpLocks noChangeAspect="1"/>
          </p:cNvGrpSpPr>
          <p:nvPr/>
        </p:nvGrpSpPr>
        <p:grpSpPr>
          <a:xfrm>
            <a:off x="1095787" y="1994245"/>
            <a:ext cx="3200400" cy="1618084"/>
            <a:chOff x="2272844" y="4389585"/>
            <a:chExt cx="2468880" cy="1248236"/>
          </a:xfrm>
        </p:grpSpPr>
        <p:grpSp>
          <p:nvGrpSpPr>
            <p:cNvPr id="94" name="Group 93"/>
            <p:cNvGrpSpPr>
              <a:grpSpLocks/>
            </p:cNvGrpSpPr>
            <p:nvPr/>
          </p:nvGrpSpPr>
          <p:grpSpPr>
            <a:xfrm>
              <a:off x="2272844" y="4389585"/>
              <a:ext cx="2468880" cy="1248236"/>
              <a:chOff x="449956" y="2640842"/>
              <a:chExt cx="3290983" cy="1248236"/>
            </a:xfrm>
          </p:grpSpPr>
          <p:grpSp>
            <p:nvGrpSpPr>
              <p:cNvPr id="132" name="Group 131"/>
              <p:cNvGrpSpPr/>
              <p:nvPr/>
            </p:nvGrpSpPr>
            <p:grpSpPr>
              <a:xfrm>
                <a:off x="449956" y="2640842"/>
                <a:ext cx="3290983" cy="1248236"/>
                <a:chOff x="893165" y="2367272"/>
                <a:chExt cx="2468880" cy="1248236"/>
              </a:xfrm>
            </p:grpSpPr>
            <p:sp>
              <p:nvSpPr>
                <p:cNvPr id="135" name="Rectangle 134"/>
                <p:cNvSpPr/>
                <p:nvPr/>
              </p:nvSpPr>
              <p:spPr bwMode="auto">
                <a:xfrm>
                  <a:off x="893165" y="2367272"/>
                  <a:ext cx="2468880" cy="240198"/>
                </a:xfrm>
                <a:prstGeom prst="rect">
                  <a:avLst/>
                </a:prstGeom>
                <a:solidFill>
                  <a:schemeClr val="bg1">
                    <a:lumMod val="85000"/>
                  </a:schemeClr>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 name="Rectangle 135"/>
                <p:cNvSpPr/>
                <p:nvPr/>
              </p:nvSpPr>
              <p:spPr bwMode="auto">
                <a:xfrm rot="10800000">
                  <a:off x="893165" y="2607395"/>
                  <a:ext cx="2468880" cy="1008113"/>
                </a:xfrm>
                <a:prstGeom prst="rect">
                  <a:avLst/>
                </a:prstGeom>
                <a:solidFill>
                  <a:srgbClr val="D7D8BB"/>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200" b="1" i="0" u="none" strike="noStrike" kern="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37" name="Rectangle 136"/>
                <p:cNvSpPr/>
                <p:nvPr/>
              </p:nvSpPr>
              <p:spPr bwMode="auto">
                <a:xfrm>
                  <a:off x="893165" y="2537227"/>
                  <a:ext cx="2468880" cy="36576"/>
                </a:xfrm>
                <a:prstGeom prst="rect">
                  <a:avLst/>
                </a:prstGeom>
                <a:solidFill>
                  <a:schemeClr val="bg1">
                    <a:lumMod val="50000"/>
                  </a:schemeClr>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33" name="Rectangle 132"/>
              <p:cNvSpPr/>
              <p:nvPr/>
            </p:nvSpPr>
            <p:spPr>
              <a:xfrm>
                <a:off x="3446060" y="2729552"/>
                <a:ext cx="252483" cy="81887"/>
              </a:xfrm>
              <a:prstGeom prst="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134" name="Rectangle 133"/>
              <p:cNvSpPr/>
              <p:nvPr/>
            </p:nvSpPr>
            <p:spPr>
              <a:xfrm>
                <a:off x="3521123" y="2640842"/>
                <a:ext cx="95534" cy="8871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grpSp>
        <p:grpSp>
          <p:nvGrpSpPr>
            <p:cNvPr id="95" name="Group 94"/>
            <p:cNvGrpSpPr/>
            <p:nvPr/>
          </p:nvGrpSpPr>
          <p:grpSpPr>
            <a:xfrm rot="10800000">
              <a:off x="2301546" y="4501370"/>
              <a:ext cx="1989968" cy="49288"/>
              <a:chOff x="1861826" y="5635576"/>
              <a:chExt cx="1492864" cy="49288"/>
            </a:xfrm>
          </p:grpSpPr>
          <p:cxnSp>
            <p:nvCxnSpPr>
              <p:cNvPr id="100" name="Straight Connector 99"/>
              <p:cNvCxnSpPr/>
              <p:nvPr/>
            </p:nvCxnSpPr>
            <p:spPr>
              <a:xfrm>
                <a:off x="1913834" y="5636582"/>
                <a:ext cx="1162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1861826" y="5677376"/>
                <a:ext cx="5947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1916900" y="5636749"/>
                <a:ext cx="0" cy="438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2027043" y="5636760"/>
                <a:ext cx="0" cy="438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2023980" y="5677376"/>
                <a:ext cx="5947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2056101" y="5637742"/>
                <a:ext cx="1162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2197607" y="5636886"/>
                <a:ext cx="1162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2145599" y="5679060"/>
                <a:ext cx="5947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2200673" y="5638433"/>
                <a:ext cx="0" cy="438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2340637" y="5636582"/>
                <a:ext cx="1162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2288629" y="5677376"/>
                <a:ext cx="5947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2343703" y="5636749"/>
                <a:ext cx="0" cy="438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2453847" y="5636760"/>
                <a:ext cx="0" cy="438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2450783" y="5677376"/>
                <a:ext cx="5947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2482905" y="5640123"/>
                <a:ext cx="1162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2624410" y="5639426"/>
                <a:ext cx="1162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2572403" y="5679060"/>
                <a:ext cx="5947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2627477" y="5638433"/>
                <a:ext cx="0" cy="438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2762852" y="5635576"/>
                <a:ext cx="1162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2710844" y="5679916"/>
                <a:ext cx="5947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2765918" y="5639289"/>
                <a:ext cx="0" cy="438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2876060" y="5639300"/>
                <a:ext cx="0" cy="438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2872999" y="5679916"/>
                <a:ext cx="5947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2905119" y="5637901"/>
                <a:ext cx="1162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3046625" y="5637204"/>
                <a:ext cx="1162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2994617" y="5681600"/>
                <a:ext cx="5947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3049691" y="5640973"/>
                <a:ext cx="0" cy="438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3185065" y="5636739"/>
                <a:ext cx="1162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3131272" y="5677376"/>
                <a:ext cx="5947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3188132" y="5636749"/>
                <a:ext cx="0" cy="438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3298275" y="5636760"/>
                <a:ext cx="0" cy="438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3295213" y="5677376"/>
                <a:ext cx="5947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6" name="TextBox 95"/>
            <p:cNvSpPr txBox="1"/>
            <p:nvPr/>
          </p:nvSpPr>
          <p:spPr>
            <a:xfrm>
              <a:off x="2381573" y="4629185"/>
              <a:ext cx="820473" cy="356142"/>
            </a:xfrm>
            <a:prstGeom prst="rect">
              <a:avLst/>
            </a:prstGeom>
            <a:noFill/>
          </p:spPr>
          <p:txBody>
            <a:bodyPr wrap="square" rtlCol="0">
              <a:spAutoFit/>
            </a:bodyPr>
            <a:lstStyle/>
            <a:p>
              <a:pPr algn="ctr"/>
              <a:r>
                <a:rPr lang="en-US" sz="1200" b="1" dirty="0"/>
                <a:t>Frontside Features</a:t>
              </a:r>
            </a:p>
          </p:txBody>
        </p:sp>
        <p:cxnSp>
          <p:nvCxnSpPr>
            <p:cNvPr id="97" name="Straight Arrow Connector 96"/>
            <p:cNvCxnSpPr/>
            <p:nvPr/>
          </p:nvCxnSpPr>
          <p:spPr>
            <a:xfrm flipV="1">
              <a:off x="3053070" y="4580568"/>
              <a:ext cx="120480" cy="10086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flipV="1">
              <a:off x="4552218" y="4613699"/>
              <a:ext cx="0" cy="100584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9" name="TextBox 98"/>
            <p:cNvSpPr txBox="1"/>
            <p:nvPr/>
          </p:nvSpPr>
          <p:spPr>
            <a:xfrm>
              <a:off x="3852565" y="4914105"/>
              <a:ext cx="820473" cy="276999"/>
            </a:xfrm>
            <a:prstGeom prst="rect">
              <a:avLst/>
            </a:prstGeom>
            <a:noFill/>
          </p:spPr>
          <p:txBody>
            <a:bodyPr wrap="square" rtlCol="0">
              <a:spAutoFit/>
            </a:bodyPr>
            <a:lstStyle/>
            <a:p>
              <a:pPr algn="ctr"/>
              <a:r>
                <a:rPr lang="en-US" sz="1200" b="1" dirty="0"/>
                <a:t>725 µm</a:t>
              </a:r>
            </a:p>
          </p:txBody>
        </p:sp>
      </p:grpSp>
      <p:sp>
        <p:nvSpPr>
          <p:cNvPr id="138" name="TextBox 137"/>
          <p:cNvSpPr txBox="1"/>
          <p:nvPr/>
        </p:nvSpPr>
        <p:spPr>
          <a:xfrm>
            <a:off x="598342" y="4335058"/>
            <a:ext cx="2433579" cy="1094980"/>
          </a:xfrm>
          <a:prstGeom prst="rect">
            <a:avLst/>
          </a:prstGeom>
          <a:noFill/>
          <a:ln w="12700">
            <a:noFill/>
          </a:ln>
        </p:spPr>
        <p:txBody>
          <a:bodyPr wrap="square" rtlCol="0">
            <a:spAutoFit/>
          </a:bodyPr>
          <a:lstStyle/>
          <a:p>
            <a:pPr marL="230188" indent="-230188">
              <a:lnSpc>
                <a:spcPts val="2000"/>
              </a:lnSpc>
              <a:spcAft>
                <a:spcPts val="300"/>
              </a:spcAft>
              <a:buFont typeface="Arial" pitchFamily="34" charset="0"/>
              <a:buChar char="•"/>
            </a:pPr>
            <a:r>
              <a:rPr lang="en-US" sz="1400" b="1" dirty="0"/>
              <a:t>Produces operational devices but sensitivity limited by obscuration from frontside features</a:t>
            </a:r>
          </a:p>
        </p:txBody>
      </p:sp>
      <p:grpSp>
        <p:nvGrpSpPr>
          <p:cNvPr id="2" name="Group 1"/>
          <p:cNvGrpSpPr/>
          <p:nvPr/>
        </p:nvGrpSpPr>
        <p:grpSpPr>
          <a:xfrm>
            <a:off x="6018211" y="1222526"/>
            <a:ext cx="5799715" cy="4667484"/>
            <a:chOff x="6018211" y="1222526"/>
            <a:chExt cx="5799715" cy="4667484"/>
          </a:xfrm>
        </p:grpSpPr>
        <p:sp>
          <p:nvSpPr>
            <p:cNvPr id="8" name="Rectangle 7"/>
            <p:cNvSpPr/>
            <p:nvPr/>
          </p:nvSpPr>
          <p:spPr>
            <a:xfrm>
              <a:off x="6018211" y="1222526"/>
              <a:ext cx="5799715" cy="40803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rgbClr val="1E4F79"/>
                  </a:solidFill>
                </a:rPr>
                <a:t>Back-Illuminated Detectors</a:t>
              </a:r>
            </a:p>
          </p:txBody>
        </p:sp>
        <p:grpSp>
          <p:nvGrpSpPr>
            <p:cNvPr id="22" name="Group 21"/>
            <p:cNvGrpSpPr/>
            <p:nvPr/>
          </p:nvGrpSpPr>
          <p:grpSpPr>
            <a:xfrm>
              <a:off x="6732869" y="1754471"/>
              <a:ext cx="3200400" cy="1857858"/>
              <a:chOff x="8035084" y="2328536"/>
              <a:chExt cx="2580163" cy="1497806"/>
            </a:xfrm>
          </p:grpSpPr>
          <p:grpSp>
            <p:nvGrpSpPr>
              <p:cNvPr id="30" name="Group 29"/>
              <p:cNvGrpSpPr>
                <a:grpSpLocks/>
              </p:cNvGrpSpPr>
              <p:nvPr/>
            </p:nvGrpSpPr>
            <p:grpSpPr>
              <a:xfrm>
                <a:off x="8146368" y="2328536"/>
                <a:ext cx="2468879" cy="1497806"/>
                <a:chOff x="8146370" y="2328536"/>
                <a:chExt cx="3292154" cy="1497806"/>
              </a:xfrm>
            </p:grpSpPr>
            <p:sp>
              <p:nvSpPr>
                <p:cNvPr id="74" name="Rectangle 73"/>
                <p:cNvSpPr/>
                <p:nvPr/>
              </p:nvSpPr>
              <p:spPr bwMode="auto">
                <a:xfrm rot="10800000">
                  <a:off x="8147294" y="3014259"/>
                  <a:ext cx="3290983" cy="240198"/>
                </a:xfrm>
                <a:prstGeom prst="rect">
                  <a:avLst/>
                </a:prstGeom>
                <a:solidFill>
                  <a:schemeClr val="bg1">
                    <a:lumMod val="85000"/>
                  </a:schemeClr>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5" name="Rectangle 74"/>
                <p:cNvSpPr/>
                <p:nvPr/>
              </p:nvSpPr>
              <p:spPr bwMode="auto">
                <a:xfrm>
                  <a:off x="8147294" y="2775641"/>
                  <a:ext cx="3290983" cy="238693"/>
                </a:xfrm>
                <a:prstGeom prst="rect">
                  <a:avLst/>
                </a:prstGeom>
                <a:solidFill>
                  <a:srgbClr val="D7D8BB"/>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200" b="1" kern="0" dirty="0">
                      <a:latin typeface="Arial" panose="020B0604020202020204" pitchFamily="34" charset="0"/>
                      <a:cs typeface="Arial" panose="020B0604020202020204" pitchFamily="34" charset="0"/>
                    </a:rPr>
                    <a:t>Absorbing region</a:t>
                  </a:r>
                </a:p>
              </p:txBody>
            </p:sp>
            <p:sp>
              <p:nvSpPr>
                <p:cNvPr id="76" name="Rectangle 75"/>
                <p:cNvSpPr/>
                <p:nvPr/>
              </p:nvSpPr>
              <p:spPr bwMode="auto">
                <a:xfrm rot="10800000">
                  <a:off x="8147294" y="3047926"/>
                  <a:ext cx="3290983" cy="36576"/>
                </a:xfrm>
                <a:prstGeom prst="rect">
                  <a:avLst/>
                </a:prstGeom>
                <a:solidFill>
                  <a:schemeClr val="bg1">
                    <a:lumMod val="50000"/>
                  </a:schemeClr>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7" name="Freeform 76"/>
                <p:cNvSpPr/>
                <p:nvPr/>
              </p:nvSpPr>
              <p:spPr>
                <a:xfrm>
                  <a:off x="10630983" y="2328536"/>
                  <a:ext cx="150506" cy="338667"/>
                </a:xfrm>
                <a:custGeom>
                  <a:avLst/>
                  <a:gdLst>
                    <a:gd name="connsiteX0" fmla="*/ 0 w 112910"/>
                    <a:gd name="connsiteY0" fmla="*/ 0 h 338667"/>
                    <a:gd name="connsiteX1" fmla="*/ 101600 w 112910"/>
                    <a:gd name="connsiteY1" fmla="*/ 84667 h 338667"/>
                    <a:gd name="connsiteX2" fmla="*/ 25400 w 112910"/>
                    <a:gd name="connsiteY2" fmla="*/ 177800 h 338667"/>
                    <a:gd name="connsiteX3" fmla="*/ 110066 w 112910"/>
                    <a:gd name="connsiteY3" fmla="*/ 254000 h 338667"/>
                    <a:gd name="connsiteX4" fmla="*/ 84666 w 112910"/>
                    <a:gd name="connsiteY4" fmla="*/ 338667 h 338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10" h="338667">
                      <a:moveTo>
                        <a:pt x="0" y="0"/>
                      </a:moveTo>
                      <a:cubicBezTo>
                        <a:pt x="48683" y="27517"/>
                        <a:pt x="97367" y="55034"/>
                        <a:pt x="101600" y="84667"/>
                      </a:cubicBezTo>
                      <a:cubicBezTo>
                        <a:pt x="105833" y="114300"/>
                        <a:pt x="23989" y="149578"/>
                        <a:pt x="25400" y="177800"/>
                      </a:cubicBezTo>
                      <a:cubicBezTo>
                        <a:pt x="26811" y="206022"/>
                        <a:pt x="100188" y="227189"/>
                        <a:pt x="110066" y="254000"/>
                      </a:cubicBezTo>
                      <a:cubicBezTo>
                        <a:pt x="119944" y="280811"/>
                        <a:pt x="102305" y="309739"/>
                        <a:pt x="84666" y="338667"/>
                      </a:cubicBezTo>
                    </a:path>
                  </a:pathLst>
                </a:custGeom>
                <a:noFill/>
                <a:ln w="12700">
                  <a:solidFill>
                    <a:srgbClr val="FF66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77"/>
                <p:cNvSpPr/>
                <p:nvPr/>
              </p:nvSpPr>
              <p:spPr>
                <a:xfrm>
                  <a:off x="9647842" y="2328536"/>
                  <a:ext cx="150506" cy="338667"/>
                </a:xfrm>
                <a:custGeom>
                  <a:avLst/>
                  <a:gdLst>
                    <a:gd name="connsiteX0" fmla="*/ 0 w 112910"/>
                    <a:gd name="connsiteY0" fmla="*/ 0 h 338667"/>
                    <a:gd name="connsiteX1" fmla="*/ 101600 w 112910"/>
                    <a:gd name="connsiteY1" fmla="*/ 84667 h 338667"/>
                    <a:gd name="connsiteX2" fmla="*/ 25400 w 112910"/>
                    <a:gd name="connsiteY2" fmla="*/ 177800 h 338667"/>
                    <a:gd name="connsiteX3" fmla="*/ 110066 w 112910"/>
                    <a:gd name="connsiteY3" fmla="*/ 254000 h 338667"/>
                    <a:gd name="connsiteX4" fmla="*/ 84666 w 112910"/>
                    <a:gd name="connsiteY4" fmla="*/ 338667 h 338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10" h="338667">
                      <a:moveTo>
                        <a:pt x="0" y="0"/>
                      </a:moveTo>
                      <a:cubicBezTo>
                        <a:pt x="48683" y="27517"/>
                        <a:pt x="97367" y="55034"/>
                        <a:pt x="101600" y="84667"/>
                      </a:cubicBezTo>
                      <a:cubicBezTo>
                        <a:pt x="105833" y="114300"/>
                        <a:pt x="23989" y="149578"/>
                        <a:pt x="25400" y="177800"/>
                      </a:cubicBezTo>
                      <a:cubicBezTo>
                        <a:pt x="26811" y="206022"/>
                        <a:pt x="100188" y="227189"/>
                        <a:pt x="110066" y="254000"/>
                      </a:cubicBezTo>
                      <a:cubicBezTo>
                        <a:pt x="119944" y="280811"/>
                        <a:pt x="102305" y="309739"/>
                        <a:pt x="84666" y="338667"/>
                      </a:cubicBezTo>
                    </a:path>
                  </a:pathLst>
                </a:custGeom>
                <a:noFill/>
                <a:ln w="12700">
                  <a:solidFill>
                    <a:srgbClr val="FF66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78"/>
                <p:cNvSpPr/>
                <p:nvPr/>
              </p:nvSpPr>
              <p:spPr>
                <a:xfrm>
                  <a:off x="8733148" y="2328536"/>
                  <a:ext cx="150506" cy="338667"/>
                </a:xfrm>
                <a:custGeom>
                  <a:avLst/>
                  <a:gdLst>
                    <a:gd name="connsiteX0" fmla="*/ 0 w 112910"/>
                    <a:gd name="connsiteY0" fmla="*/ 0 h 338667"/>
                    <a:gd name="connsiteX1" fmla="*/ 101600 w 112910"/>
                    <a:gd name="connsiteY1" fmla="*/ 84667 h 338667"/>
                    <a:gd name="connsiteX2" fmla="*/ 25400 w 112910"/>
                    <a:gd name="connsiteY2" fmla="*/ 177800 h 338667"/>
                    <a:gd name="connsiteX3" fmla="*/ 110066 w 112910"/>
                    <a:gd name="connsiteY3" fmla="*/ 254000 h 338667"/>
                    <a:gd name="connsiteX4" fmla="*/ 84666 w 112910"/>
                    <a:gd name="connsiteY4" fmla="*/ 338667 h 338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10" h="338667">
                      <a:moveTo>
                        <a:pt x="0" y="0"/>
                      </a:moveTo>
                      <a:cubicBezTo>
                        <a:pt x="48683" y="27517"/>
                        <a:pt x="97367" y="55034"/>
                        <a:pt x="101600" y="84667"/>
                      </a:cubicBezTo>
                      <a:cubicBezTo>
                        <a:pt x="105833" y="114300"/>
                        <a:pt x="23989" y="149578"/>
                        <a:pt x="25400" y="177800"/>
                      </a:cubicBezTo>
                      <a:cubicBezTo>
                        <a:pt x="26811" y="206022"/>
                        <a:pt x="100188" y="227189"/>
                        <a:pt x="110066" y="254000"/>
                      </a:cubicBezTo>
                      <a:cubicBezTo>
                        <a:pt x="119944" y="280811"/>
                        <a:pt x="102305" y="309739"/>
                        <a:pt x="84666" y="338667"/>
                      </a:cubicBezTo>
                    </a:path>
                  </a:pathLst>
                </a:custGeom>
                <a:noFill/>
                <a:ln w="12700">
                  <a:solidFill>
                    <a:srgbClr val="FF66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bwMode="auto">
                <a:xfrm>
                  <a:off x="8146370" y="3298952"/>
                  <a:ext cx="3291840" cy="527390"/>
                </a:xfrm>
                <a:prstGeom prst="rect">
                  <a:avLst/>
                </a:prstGeom>
                <a:solidFill>
                  <a:srgbClr val="C5C8B0"/>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effectLst/>
                      <a:uLnTx/>
                      <a:uFillTx/>
                      <a:latin typeface="Arial" panose="020B0604020202020204" pitchFamily="34" charset="0"/>
                      <a:cs typeface="Arial" panose="020B0604020202020204" pitchFamily="34" charset="0"/>
                    </a:rPr>
                    <a:t>Handle wafer or </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effectLst/>
                      <a:uLnTx/>
                      <a:uFillTx/>
                      <a:latin typeface="Arial" panose="020B0604020202020204" pitchFamily="34" charset="0"/>
                      <a:cs typeface="Arial" panose="020B0604020202020204" pitchFamily="34" charset="0"/>
                    </a:rPr>
                    <a:t>readout circuit</a:t>
                  </a:r>
                </a:p>
              </p:txBody>
            </p:sp>
            <p:sp>
              <p:nvSpPr>
                <p:cNvPr id="81" name="Rectangle 80"/>
                <p:cNvSpPr/>
                <p:nvPr/>
              </p:nvSpPr>
              <p:spPr>
                <a:xfrm>
                  <a:off x="8146371" y="3253369"/>
                  <a:ext cx="3291840" cy="45719"/>
                </a:xfrm>
                <a:prstGeom prst="rect">
                  <a:avLst/>
                </a:prstGeom>
                <a:pattFill prst="pct20">
                  <a:fgClr>
                    <a:schemeClr val="accent1">
                      <a:lumMod val="50000"/>
                    </a:schemeClr>
                  </a:fgClr>
                  <a:bgClr>
                    <a:schemeClr val="accent1">
                      <a:lumMod val="20000"/>
                      <a:lumOff val="80000"/>
                    </a:schemeClr>
                  </a:bgClr>
                </a:pattFill>
                <a:ln>
                  <a:noFill/>
                </a:ln>
                <a:effectLst/>
              </p:spPr>
              <p:txBody>
                <a:bodyPr wrap="none" anchor="ctr"/>
                <a:lstStyle/>
                <a:p>
                  <a:endParaRPr lang="en-US" dirty="0">
                    <a:solidFill>
                      <a:schemeClr val="tx1"/>
                    </a:solidFill>
                  </a:endParaRPr>
                </a:p>
              </p:txBody>
            </p:sp>
            <p:sp>
              <p:nvSpPr>
                <p:cNvPr id="82" name="Rectangle 81"/>
                <p:cNvSpPr/>
                <p:nvPr/>
              </p:nvSpPr>
              <p:spPr bwMode="auto">
                <a:xfrm rot="10800000">
                  <a:off x="8147541" y="2710285"/>
                  <a:ext cx="3290983" cy="36576"/>
                </a:xfrm>
                <a:prstGeom prst="rect">
                  <a:avLst/>
                </a:prstGeom>
                <a:solidFill>
                  <a:schemeClr val="accent4">
                    <a:lumMod val="50000"/>
                  </a:schemeClr>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3" name="Rectangle 82"/>
                <p:cNvSpPr/>
                <p:nvPr/>
              </p:nvSpPr>
              <p:spPr bwMode="auto">
                <a:xfrm rot="10800000">
                  <a:off x="8147541" y="2745414"/>
                  <a:ext cx="3290983" cy="36576"/>
                </a:xfrm>
                <a:prstGeom prst="rect">
                  <a:avLst/>
                </a:prstGeom>
                <a:solidFill>
                  <a:srgbClr val="999A7F"/>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4" name="Rectangle 83"/>
                <p:cNvSpPr/>
                <p:nvPr/>
              </p:nvSpPr>
              <p:spPr>
                <a:xfrm>
                  <a:off x="8193207" y="3082119"/>
                  <a:ext cx="252483" cy="81887"/>
                </a:xfrm>
                <a:prstGeom prst="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grpSp>
          <p:grpSp>
            <p:nvGrpSpPr>
              <p:cNvPr id="31" name="Group 30"/>
              <p:cNvGrpSpPr/>
              <p:nvPr/>
            </p:nvGrpSpPr>
            <p:grpSpPr>
              <a:xfrm>
                <a:off x="8598796" y="3086491"/>
                <a:ext cx="1989968" cy="49288"/>
                <a:chOff x="1861826" y="5635576"/>
                <a:chExt cx="1492864" cy="49288"/>
              </a:xfrm>
            </p:grpSpPr>
            <p:cxnSp>
              <p:nvCxnSpPr>
                <p:cNvPr id="40" name="Straight Connector 39"/>
                <p:cNvCxnSpPr/>
                <p:nvPr/>
              </p:nvCxnSpPr>
              <p:spPr>
                <a:xfrm>
                  <a:off x="1913834" y="5636582"/>
                  <a:ext cx="1162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861826" y="5677376"/>
                  <a:ext cx="5947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1916900" y="5636749"/>
                  <a:ext cx="0" cy="438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2027043" y="5636760"/>
                  <a:ext cx="0" cy="438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2023980" y="5677376"/>
                  <a:ext cx="5947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2056101" y="5637742"/>
                  <a:ext cx="1162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2197607" y="5636886"/>
                  <a:ext cx="1162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2145599" y="5679060"/>
                  <a:ext cx="5947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2200673" y="5638433"/>
                  <a:ext cx="0" cy="438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2340637" y="5636582"/>
                  <a:ext cx="1162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2288629" y="5677376"/>
                  <a:ext cx="5947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2343703" y="5636749"/>
                  <a:ext cx="0" cy="438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2453847" y="5636760"/>
                  <a:ext cx="0" cy="438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2450783" y="5677376"/>
                  <a:ext cx="5947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2482905" y="5640123"/>
                  <a:ext cx="1162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2624410" y="5639426"/>
                  <a:ext cx="1162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2572403" y="5679060"/>
                  <a:ext cx="5947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2627477" y="5638433"/>
                  <a:ext cx="0" cy="438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762852" y="5635576"/>
                  <a:ext cx="1162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2710844" y="5679916"/>
                  <a:ext cx="5947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2765918" y="5639289"/>
                  <a:ext cx="0" cy="438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2876060" y="5639300"/>
                  <a:ext cx="0" cy="438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2872999" y="5679916"/>
                  <a:ext cx="5947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2905119" y="5637901"/>
                  <a:ext cx="1162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3046625" y="5637204"/>
                  <a:ext cx="1162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2994617" y="5681600"/>
                  <a:ext cx="5947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3049691" y="5640973"/>
                  <a:ext cx="0" cy="438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3185065" y="5636739"/>
                  <a:ext cx="1162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3131272" y="5677376"/>
                  <a:ext cx="5947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3188132" y="5636749"/>
                  <a:ext cx="0" cy="438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3298275" y="5636760"/>
                  <a:ext cx="0" cy="438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3295213" y="5677376"/>
                  <a:ext cx="5947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2" name="Rectangle 31"/>
              <p:cNvSpPr/>
              <p:nvPr/>
            </p:nvSpPr>
            <p:spPr bwMode="auto">
              <a:xfrm rot="10800000">
                <a:off x="8127242" y="2535334"/>
                <a:ext cx="280297" cy="54896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33" name="Right Triangle 32"/>
              <p:cNvSpPr/>
              <p:nvPr/>
            </p:nvSpPr>
            <p:spPr bwMode="auto">
              <a:xfrm rot="10800000" flipH="1">
                <a:off x="8410288" y="2526911"/>
                <a:ext cx="146125" cy="540263"/>
              </a:xfrm>
              <a:prstGeom prst="rtTriangle">
                <a:avLst/>
              </a:prstGeom>
              <a:solidFill>
                <a:schemeClr val="bg1"/>
              </a:solidFill>
              <a:ln w="12700" cap="flat" cmpd="sng" algn="ctr">
                <a:solidFill>
                  <a:schemeClr val="bg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grpSp>
            <p:nvGrpSpPr>
              <p:cNvPr id="36" name="Group 35"/>
              <p:cNvGrpSpPr/>
              <p:nvPr/>
            </p:nvGrpSpPr>
            <p:grpSpPr>
              <a:xfrm rot="10800000">
                <a:off x="8035084" y="2859959"/>
                <a:ext cx="326744" cy="232444"/>
                <a:chOff x="5799336" y="5384792"/>
                <a:chExt cx="326744" cy="232444"/>
              </a:xfrm>
            </p:grpSpPr>
            <p:sp>
              <p:nvSpPr>
                <p:cNvPr id="37" name="Oval 140"/>
                <p:cNvSpPr>
                  <a:spLocks noChangeArrowheads="1"/>
                </p:cNvSpPr>
                <p:nvPr/>
              </p:nvSpPr>
              <p:spPr bwMode="auto">
                <a:xfrm rot="10800000">
                  <a:off x="5799336" y="5384792"/>
                  <a:ext cx="182880" cy="67315"/>
                </a:xfrm>
                <a:prstGeom prst="ellipse">
                  <a:avLst/>
                </a:prstGeom>
                <a:solidFill>
                  <a:srgbClr val="333399"/>
                </a:solidFill>
                <a:ln>
                  <a:noFill/>
                </a:ln>
                <a:extLst>
                  <a:ext uri="{91240B29-F687-4F45-9708-019B960494DF}">
                    <a14:hiddenLine xmlns:a14="http://schemas.microsoft.com/office/drawing/2010/main" w="9525">
                      <a:solidFill>
                        <a:srgbClr val="BA0000"/>
                      </a:solidFill>
                      <a:round/>
                      <a:headEnd/>
                      <a:tailEnd/>
                    </a14:hiddenLine>
                  </a:ext>
                </a:extLst>
              </p:spPr>
              <p:txBody>
                <a:bodyPr rot="10800000"/>
                <a:lstStyle/>
                <a:p>
                  <a:endParaRPr lang="en-US" sz="2400" b="0" dirty="0">
                    <a:cs typeface="ＭＳ Ｐゴシック" charset="0"/>
                  </a:endParaRPr>
                </a:p>
              </p:txBody>
            </p:sp>
            <p:cxnSp>
              <p:nvCxnSpPr>
                <p:cNvPr id="39" name="Curved Connector 142"/>
                <p:cNvCxnSpPr>
                  <a:cxnSpLocks noChangeShapeType="1"/>
                </p:cNvCxnSpPr>
                <p:nvPr/>
              </p:nvCxnSpPr>
              <p:spPr bwMode="auto">
                <a:xfrm>
                  <a:off x="5861407" y="5438058"/>
                  <a:ext cx="264673" cy="179178"/>
                </a:xfrm>
                <a:prstGeom prst="curvedConnector3">
                  <a:avLst>
                    <a:gd name="adj1" fmla="val 49824"/>
                  </a:avLst>
                </a:prstGeom>
                <a:noFill/>
                <a:ln w="19050">
                  <a:solidFill>
                    <a:srgbClr val="333399"/>
                  </a:solidFill>
                  <a:round/>
                  <a:headEnd/>
                  <a:tailEnd/>
                </a:ln>
                <a:extLst>
                  <a:ext uri="{909E8E84-426E-40DD-AFC4-6F175D3DCCD1}">
                    <a14:hiddenFill xmlns:a14="http://schemas.microsoft.com/office/drawing/2010/main">
                      <a:noFill/>
                    </a14:hiddenFill>
                  </a:ext>
                </a:extLst>
              </p:spPr>
            </p:cxnSp>
          </p:grpSp>
        </p:grpSp>
        <p:sp>
          <p:nvSpPr>
            <p:cNvPr id="85" name="TextBox 84"/>
            <p:cNvSpPr txBox="1"/>
            <p:nvPr/>
          </p:nvSpPr>
          <p:spPr>
            <a:xfrm>
              <a:off x="6928154" y="2913872"/>
              <a:ext cx="820473" cy="461665"/>
            </a:xfrm>
            <a:prstGeom prst="rect">
              <a:avLst/>
            </a:prstGeom>
            <a:noFill/>
          </p:spPr>
          <p:txBody>
            <a:bodyPr wrap="square" rtlCol="0">
              <a:spAutoFit/>
            </a:bodyPr>
            <a:lstStyle/>
            <a:p>
              <a:pPr algn="ctr"/>
              <a:r>
                <a:rPr lang="en-US" sz="1200" b="1" dirty="0"/>
                <a:t>Bonding Material</a:t>
              </a:r>
            </a:p>
          </p:txBody>
        </p:sp>
        <p:cxnSp>
          <p:nvCxnSpPr>
            <p:cNvPr id="86" name="Straight Arrow Connector 85"/>
            <p:cNvCxnSpPr/>
            <p:nvPr/>
          </p:nvCxnSpPr>
          <p:spPr>
            <a:xfrm flipV="1">
              <a:off x="7687174" y="2933493"/>
              <a:ext cx="120480" cy="10086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6087591" y="1761836"/>
              <a:ext cx="1397015" cy="461665"/>
            </a:xfrm>
            <a:prstGeom prst="rect">
              <a:avLst/>
            </a:prstGeom>
            <a:noFill/>
          </p:spPr>
          <p:txBody>
            <a:bodyPr wrap="square" rtlCol="0">
              <a:spAutoFit/>
            </a:bodyPr>
            <a:lstStyle/>
            <a:p>
              <a:pPr algn="ctr"/>
              <a:r>
                <a:rPr lang="en-US" sz="1200" b="1" dirty="0"/>
                <a:t>Anti-Reflective Coating</a:t>
              </a:r>
            </a:p>
          </p:txBody>
        </p:sp>
        <p:cxnSp>
          <p:nvCxnSpPr>
            <p:cNvPr id="88" name="Straight Arrow Connector 87"/>
            <p:cNvCxnSpPr/>
            <p:nvPr/>
          </p:nvCxnSpPr>
          <p:spPr>
            <a:xfrm>
              <a:off x="7107960" y="2104497"/>
              <a:ext cx="199195" cy="12409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9" name="TextBox 88"/>
            <p:cNvSpPr txBox="1"/>
            <p:nvPr/>
          </p:nvSpPr>
          <p:spPr>
            <a:xfrm>
              <a:off x="9910913" y="1978111"/>
              <a:ext cx="1397015" cy="276999"/>
            </a:xfrm>
            <a:prstGeom prst="rect">
              <a:avLst/>
            </a:prstGeom>
            <a:noFill/>
          </p:spPr>
          <p:txBody>
            <a:bodyPr wrap="square" rtlCol="0">
              <a:spAutoFit/>
            </a:bodyPr>
            <a:lstStyle/>
            <a:p>
              <a:pPr algn="ctr"/>
              <a:r>
                <a:rPr lang="en-US" sz="1200" b="1" dirty="0"/>
                <a:t>Passivation</a:t>
              </a:r>
            </a:p>
          </p:txBody>
        </p:sp>
        <p:cxnSp>
          <p:nvCxnSpPr>
            <p:cNvPr id="90" name="Straight Arrow Connector 89"/>
            <p:cNvCxnSpPr/>
            <p:nvPr/>
          </p:nvCxnSpPr>
          <p:spPr>
            <a:xfrm flipH="1">
              <a:off x="9929725" y="2102926"/>
              <a:ext cx="242975" cy="18177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6147345" y="4335058"/>
              <a:ext cx="2977887" cy="1133452"/>
            </a:xfrm>
            <a:prstGeom prst="rect">
              <a:avLst/>
            </a:prstGeom>
            <a:noFill/>
            <a:ln w="12700">
              <a:noFill/>
            </a:ln>
          </p:spPr>
          <p:txBody>
            <a:bodyPr wrap="square" rtlCol="0">
              <a:spAutoFit/>
            </a:bodyPr>
            <a:lstStyle/>
            <a:p>
              <a:pPr marL="230188" indent="-230188">
                <a:lnSpc>
                  <a:spcPts val="2000"/>
                </a:lnSpc>
                <a:spcAft>
                  <a:spcPts val="300"/>
                </a:spcAft>
                <a:buFont typeface="Arial" pitchFamily="34" charset="0"/>
                <a:buChar char="•"/>
              </a:pPr>
              <a:r>
                <a:rPr lang="en-US" sz="1400" b="1" dirty="0"/>
                <a:t>Additional process needed for all modern scientific CCDs</a:t>
              </a:r>
            </a:p>
            <a:p>
              <a:pPr marL="230188" indent="-230188">
                <a:lnSpc>
                  <a:spcPts val="2000"/>
                </a:lnSpc>
                <a:spcAft>
                  <a:spcPts val="300"/>
                </a:spcAft>
                <a:buFont typeface="Arial" pitchFamily="34" charset="0"/>
                <a:buChar char="•"/>
              </a:pPr>
              <a:r>
                <a:rPr lang="en-US" sz="1400" b="1" dirty="0"/>
                <a:t>Dramatically improves sensitivity</a:t>
              </a:r>
            </a:p>
          </p:txBody>
        </p:sp>
        <p:cxnSp>
          <p:nvCxnSpPr>
            <p:cNvPr id="141" name="Straight Arrow Connector 140"/>
            <p:cNvCxnSpPr/>
            <p:nvPr/>
          </p:nvCxnSpPr>
          <p:spPr>
            <a:xfrm flipV="1">
              <a:off x="9985710" y="2316205"/>
              <a:ext cx="0" cy="292608"/>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3" name="TextBox 142"/>
            <p:cNvSpPr txBox="1"/>
            <p:nvPr/>
          </p:nvSpPr>
          <p:spPr>
            <a:xfrm>
              <a:off x="9858612" y="2316114"/>
              <a:ext cx="1063576" cy="276999"/>
            </a:xfrm>
            <a:prstGeom prst="rect">
              <a:avLst/>
            </a:prstGeom>
            <a:noFill/>
          </p:spPr>
          <p:txBody>
            <a:bodyPr wrap="square" rtlCol="0">
              <a:spAutoFit/>
            </a:bodyPr>
            <a:lstStyle/>
            <a:p>
              <a:pPr algn="ctr"/>
              <a:r>
                <a:rPr lang="en-US" sz="1200" b="1" dirty="0"/>
                <a:t>~3-250 µm</a:t>
              </a:r>
            </a:p>
          </p:txBody>
        </p:sp>
        <p:pic>
          <p:nvPicPr>
            <p:cNvPr id="142" name="Picture 141"/>
            <p:cNvPicPr/>
            <p:nvPr/>
          </p:nvPicPr>
          <p:blipFill rotWithShape="1">
            <a:blip r:embed="rId3">
              <a:extLst>
                <a:ext uri="{28A0092B-C50C-407E-A947-70E740481C1C}">
                  <a14:useLocalDpi xmlns:a14="http://schemas.microsoft.com/office/drawing/2010/main" val="0"/>
                </a:ext>
              </a:extLst>
            </a:blip>
            <a:srcRect l="4477" t="5744" r="56037" b="4118"/>
            <a:stretch/>
          </p:blipFill>
          <p:spPr bwMode="auto">
            <a:xfrm>
              <a:off x="9140707" y="3878330"/>
              <a:ext cx="2011680" cy="2011680"/>
            </a:xfrm>
            <a:prstGeom prst="ellipse">
              <a:avLst/>
            </a:prstGeom>
            <a:effectLst>
              <a:reflection blurRad="6350" stA="50000" endPos="15000" dir="5400000" sy="-100000" algn="bl" rotWithShape="0"/>
            </a:effectLst>
            <a:scene3d>
              <a:camera prst="orthographicFront">
                <a:rot lat="0" lon="0" rev="0"/>
              </a:camera>
              <a:lightRig rig="threePt" dir="t"/>
            </a:scene3d>
            <a:sp3d/>
          </p:spPr>
        </p:pic>
      </p:grpSp>
      <p:pic>
        <p:nvPicPr>
          <p:cNvPr id="144" name="Picture 143"/>
          <p:cNvPicPr>
            <a:picLocks/>
          </p:cNvPicPr>
          <p:nvPr/>
        </p:nvPicPr>
        <p:blipFill rotWithShape="1">
          <a:blip r:embed="rId4" cstate="print">
            <a:extLst>
              <a:ext uri="{28A0092B-C50C-407E-A947-70E740481C1C}">
                <a14:useLocalDpi xmlns:a14="http://schemas.microsoft.com/office/drawing/2010/main" val="0"/>
              </a:ext>
            </a:extLst>
          </a:blip>
          <a:srcRect l="23351" t="1818" r="18391" b="9797"/>
          <a:stretch/>
        </p:blipFill>
        <p:spPr>
          <a:xfrm>
            <a:off x="3191039" y="3876708"/>
            <a:ext cx="2011680" cy="2011680"/>
          </a:xfrm>
          <a:prstGeom prst="ellipse">
            <a:avLst/>
          </a:prstGeom>
          <a:effectLst>
            <a:reflection blurRad="6350" stA="50000" endPos="15000" dir="5400000" sy="-100000" algn="bl" rotWithShape="0"/>
          </a:effectLst>
          <a:scene3d>
            <a:camera prst="orthographicFront">
              <a:rot lat="0" lon="0" rev="0"/>
            </a:camera>
            <a:lightRig rig="threePt" dir="t"/>
          </a:scene3d>
          <a:sp3d/>
        </p:spPr>
      </p:pic>
    </p:spTree>
    <p:extLst>
      <p:ext uri="{BB962C8B-B14F-4D97-AF65-F5344CB8AC3E}">
        <p14:creationId xmlns:p14="http://schemas.microsoft.com/office/powerpoint/2010/main" val="2022452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Content Placeholder 21"/>
          <p:cNvGraphicFramePr>
            <a:graphicFrameLocks noGrp="1"/>
          </p:cNvGraphicFramePr>
          <p:nvPr>
            <p:ph sz="quarter" idx="10"/>
            <p:extLst>
              <p:ext uri="{D42A27DB-BD31-4B8C-83A1-F6EECF244321}">
                <p14:modId xmlns:p14="http://schemas.microsoft.com/office/powerpoint/2010/main" val="908935677"/>
              </p:ext>
            </p:extLst>
          </p:nvPr>
        </p:nvGraphicFramePr>
        <p:xfrm>
          <a:off x="933450" y="1390070"/>
          <a:ext cx="9906000" cy="4984750"/>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p:cNvSpPr>
            <a:spLocks noGrp="1"/>
          </p:cNvSpPr>
          <p:nvPr>
            <p:ph type="title"/>
          </p:nvPr>
        </p:nvSpPr>
        <p:spPr/>
        <p:txBody>
          <a:bodyPr/>
          <a:lstStyle/>
          <a:p>
            <a:r>
              <a:rPr lang="en-US" dirty="0"/>
              <a:t>Photon Absorption Length in Silicon</a:t>
            </a:r>
          </a:p>
        </p:txBody>
      </p:sp>
      <p:grpSp>
        <p:nvGrpSpPr>
          <p:cNvPr id="24" name="Group 23"/>
          <p:cNvGrpSpPr/>
          <p:nvPr/>
        </p:nvGrpSpPr>
        <p:grpSpPr>
          <a:xfrm>
            <a:off x="2400300" y="2198675"/>
            <a:ext cx="7924800" cy="274320"/>
            <a:chOff x="2400300" y="1103311"/>
            <a:chExt cx="7924800" cy="274320"/>
          </a:xfrm>
        </p:grpSpPr>
        <p:sp>
          <p:nvSpPr>
            <p:cNvPr id="14" name="Rectangle 13"/>
            <p:cNvSpPr/>
            <p:nvPr/>
          </p:nvSpPr>
          <p:spPr>
            <a:xfrm>
              <a:off x="3714750" y="1145379"/>
              <a:ext cx="361950" cy="182880"/>
            </a:xfrm>
            <a:prstGeom prst="rect">
              <a:avLst/>
            </a:prstGeom>
            <a:gradFill flip="none" rotWithShape="1">
              <a:gsLst>
                <a:gs pos="83000">
                  <a:srgbClr val="0000FF"/>
                </a:gs>
                <a:gs pos="67000">
                  <a:srgbClr val="0080FF"/>
                </a:gs>
                <a:gs pos="50000">
                  <a:srgbClr val="00FF00"/>
                </a:gs>
                <a:gs pos="16000">
                  <a:srgbClr val="FF7F00"/>
                </a:gs>
                <a:gs pos="34000">
                  <a:srgbClr val="FFFF00"/>
                </a:gs>
                <a:gs pos="0">
                  <a:srgbClr val="FF0000"/>
                </a:gs>
                <a:gs pos="100000">
                  <a:srgbClr val="33085E"/>
                </a:gs>
              </a:gsLst>
              <a:lin ang="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17" name="Rectangle 16"/>
            <p:cNvSpPr/>
            <p:nvPr/>
          </p:nvSpPr>
          <p:spPr>
            <a:xfrm>
              <a:off x="2526510" y="1145380"/>
              <a:ext cx="1188720" cy="182880"/>
            </a:xfrm>
            <a:prstGeom prst="rect">
              <a:avLst/>
            </a:prstGeom>
            <a:gradFill flip="none" rotWithShape="1">
              <a:gsLst>
                <a:gs pos="95000">
                  <a:srgbClr val="D84848">
                    <a:alpha val="50000"/>
                  </a:srgbClr>
                </a:gs>
                <a:gs pos="90000">
                  <a:schemeClr val="bg1">
                    <a:lumMod val="85000"/>
                  </a:schemeClr>
                </a:gs>
                <a:gs pos="0">
                  <a:schemeClr val="bg1">
                    <a:lumMod val="95000"/>
                  </a:schemeClr>
                </a:gs>
                <a:gs pos="100000">
                  <a:srgbClr val="FF0000"/>
                </a:gs>
              </a:gsLst>
              <a:lin ang="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Infrared</a:t>
              </a:r>
            </a:p>
          </p:txBody>
        </p:sp>
        <p:sp>
          <p:nvSpPr>
            <p:cNvPr id="19" name="Rectangle 18"/>
            <p:cNvSpPr/>
            <p:nvPr/>
          </p:nvSpPr>
          <p:spPr>
            <a:xfrm flipH="1">
              <a:off x="4076698" y="1145380"/>
              <a:ext cx="3403602" cy="182880"/>
            </a:xfrm>
            <a:prstGeom prst="rect">
              <a:avLst/>
            </a:prstGeom>
            <a:gradFill flip="none" rotWithShape="1">
              <a:gsLst>
                <a:gs pos="98000">
                  <a:srgbClr val="33085E">
                    <a:alpha val="50000"/>
                  </a:srgbClr>
                </a:gs>
                <a:gs pos="96000">
                  <a:schemeClr val="bg1">
                    <a:lumMod val="85000"/>
                  </a:schemeClr>
                </a:gs>
                <a:gs pos="0">
                  <a:schemeClr val="bg1">
                    <a:lumMod val="95000"/>
                  </a:schemeClr>
                </a:gs>
                <a:gs pos="100000">
                  <a:srgbClr val="33085E"/>
                </a:gs>
              </a:gsLst>
              <a:lin ang="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Ultraviolet</a:t>
              </a:r>
            </a:p>
          </p:txBody>
        </p:sp>
        <p:sp>
          <p:nvSpPr>
            <p:cNvPr id="20" name="Right Triangle 19"/>
            <p:cNvSpPr/>
            <p:nvPr/>
          </p:nvSpPr>
          <p:spPr>
            <a:xfrm rot="2700000">
              <a:off x="2400300" y="1103311"/>
              <a:ext cx="274320" cy="274320"/>
            </a:xfrm>
            <a:prstGeom prst="rtTriangle">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23" name="Rectangle 22"/>
            <p:cNvSpPr/>
            <p:nvPr/>
          </p:nvSpPr>
          <p:spPr>
            <a:xfrm flipH="1">
              <a:off x="7480298" y="1145380"/>
              <a:ext cx="2844802" cy="182880"/>
            </a:xfrm>
            <a:prstGeom prst="rect">
              <a:avLst/>
            </a:prstGeom>
            <a:gradFill>
              <a:gsLst>
                <a:gs pos="0">
                  <a:schemeClr val="bg1">
                    <a:lumMod val="95000"/>
                  </a:schemeClr>
                </a:gs>
                <a:gs pos="0">
                  <a:srgbClr val="CC00CC">
                    <a:alpha val="25000"/>
                    <a:lumMod val="67000"/>
                  </a:srgbClr>
                </a:gs>
                <a:gs pos="100000">
                  <a:schemeClr val="bg1">
                    <a:lumMod val="95000"/>
                  </a:scheme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X-ray</a:t>
              </a:r>
            </a:p>
          </p:txBody>
        </p:sp>
      </p:grpSp>
      <p:sp>
        <p:nvSpPr>
          <p:cNvPr id="2" name="TextBox 1"/>
          <p:cNvSpPr txBox="1"/>
          <p:nvPr/>
        </p:nvSpPr>
        <p:spPr>
          <a:xfrm>
            <a:off x="4832384" y="1536404"/>
            <a:ext cx="2284343" cy="307777"/>
          </a:xfrm>
          <a:prstGeom prst="rect">
            <a:avLst/>
          </a:prstGeom>
          <a:noFill/>
        </p:spPr>
        <p:txBody>
          <a:bodyPr wrap="none" rtlCol="0">
            <a:spAutoFit/>
          </a:bodyPr>
          <a:lstStyle/>
          <a:p>
            <a:pPr algn="ctr"/>
            <a:r>
              <a:rPr lang="en-US" sz="1400" b="1" dirty="0"/>
              <a:t>Photon Wavelength (nm)</a:t>
            </a:r>
          </a:p>
        </p:txBody>
      </p:sp>
      <p:cxnSp>
        <p:nvCxnSpPr>
          <p:cNvPr id="30" name="Straight Connector 29"/>
          <p:cNvCxnSpPr/>
          <p:nvPr/>
        </p:nvCxnSpPr>
        <p:spPr>
          <a:xfrm flipH="1" flipV="1">
            <a:off x="7683690" y="2062662"/>
            <a:ext cx="0" cy="4572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flipV="1">
            <a:off x="9070848" y="2062662"/>
            <a:ext cx="0" cy="4572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6291072" y="2062662"/>
            <a:ext cx="0" cy="4572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flipV="1">
            <a:off x="4897272" y="2062662"/>
            <a:ext cx="0" cy="4572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flipV="1">
            <a:off x="2121408" y="2061854"/>
            <a:ext cx="0" cy="4572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3511296" y="2062662"/>
            <a:ext cx="0" cy="4572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218688" y="1770054"/>
            <a:ext cx="582211" cy="307777"/>
          </a:xfrm>
          <a:prstGeom prst="rect">
            <a:avLst/>
          </a:prstGeom>
          <a:noFill/>
        </p:spPr>
        <p:txBody>
          <a:bodyPr wrap="none" rtlCol="0">
            <a:spAutoFit/>
          </a:bodyPr>
          <a:lstStyle/>
          <a:p>
            <a:pPr algn="ctr"/>
            <a:r>
              <a:rPr lang="en-US" sz="1400" dirty="0"/>
              <a:t>1000</a:t>
            </a:r>
          </a:p>
        </p:txBody>
      </p:sp>
      <p:sp>
        <p:nvSpPr>
          <p:cNvPr id="38" name="TextBox 37"/>
          <p:cNvSpPr txBox="1"/>
          <p:nvPr/>
        </p:nvSpPr>
        <p:spPr>
          <a:xfrm>
            <a:off x="4658269" y="1770054"/>
            <a:ext cx="482824" cy="307777"/>
          </a:xfrm>
          <a:prstGeom prst="rect">
            <a:avLst/>
          </a:prstGeom>
          <a:noFill/>
        </p:spPr>
        <p:txBody>
          <a:bodyPr wrap="none" rtlCol="0">
            <a:spAutoFit/>
          </a:bodyPr>
          <a:lstStyle/>
          <a:p>
            <a:pPr algn="ctr"/>
            <a:r>
              <a:rPr lang="en-US" sz="1400" dirty="0"/>
              <a:t>100</a:t>
            </a:r>
          </a:p>
        </p:txBody>
      </p:sp>
      <p:sp>
        <p:nvSpPr>
          <p:cNvPr id="39" name="TextBox 38"/>
          <p:cNvSpPr txBox="1"/>
          <p:nvPr/>
        </p:nvSpPr>
        <p:spPr>
          <a:xfrm>
            <a:off x="1779107" y="1770054"/>
            <a:ext cx="681598" cy="307777"/>
          </a:xfrm>
          <a:prstGeom prst="rect">
            <a:avLst/>
          </a:prstGeom>
          <a:noFill/>
        </p:spPr>
        <p:txBody>
          <a:bodyPr wrap="none" rtlCol="0">
            <a:spAutoFit/>
          </a:bodyPr>
          <a:lstStyle/>
          <a:p>
            <a:pPr algn="ctr"/>
            <a:r>
              <a:rPr lang="en-US" sz="1400" dirty="0"/>
              <a:t>10000</a:t>
            </a:r>
          </a:p>
        </p:txBody>
      </p:sp>
      <p:sp>
        <p:nvSpPr>
          <p:cNvPr id="40" name="TextBox 39"/>
          <p:cNvSpPr txBox="1"/>
          <p:nvPr/>
        </p:nvSpPr>
        <p:spPr>
          <a:xfrm>
            <a:off x="6097850" y="1770054"/>
            <a:ext cx="383438" cy="307777"/>
          </a:xfrm>
          <a:prstGeom prst="rect">
            <a:avLst/>
          </a:prstGeom>
          <a:noFill/>
        </p:spPr>
        <p:txBody>
          <a:bodyPr wrap="none" rtlCol="0">
            <a:spAutoFit/>
          </a:bodyPr>
          <a:lstStyle/>
          <a:p>
            <a:pPr algn="ctr"/>
            <a:r>
              <a:rPr lang="en-US" sz="1400" dirty="0"/>
              <a:t>10</a:t>
            </a:r>
          </a:p>
        </p:txBody>
      </p:sp>
      <p:sp>
        <p:nvSpPr>
          <p:cNvPr id="41" name="TextBox 40"/>
          <p:cNvSpPr txBox="1"/>
          <p:nvPr/>
        </p:nvSpPr>
        <p:spPr>
          <a:xfrm>
            <a:off x="7537431" y="1770054"/>
            <a:ext cx="284052" cy="307777"/>
          </a:xfrm>
          <a:prstGeom prst="rect">
            <a:avLst/>
          </a:prstGeom>
          <a:noFill/>
        </p:spPr>
        <p:txBody>
          <a:bodyPr wrap="none" rtlCol="0">
            <a:spAutoFit/>
          </a:bodyPr>
          <a:lstStyle/>
          <a:p>
            <a:pPr algn="ctr"/>
            <a:r>
              <a:rPr lang="en-US" sz="1400" dirty="0"/>
              <a:t>1</a:t>
            </a:r>
          </a:p>
        </p:txBody>
      </p:sp>
      <p:sp>
        <p:nvSpPr>
          <p:cNvPr id="42" name="TextBox 41"/>
          <p:cNvSpPr txBox="1"/>
          <p:nvPr/>
        </p:nvSpPr>
        <p:spPr>
          <a:xfrm>
            <a:off x="8852779" y="1770054"/>
            <a:ext cx="433132" cy="307777"/>
          </a:xfrm>
          <a:prstGeom prst="rect">
            <a:avLst/>
          </a:prstGeom>
          <a:noFill/>
        </p:spPr>
        <p:txBody>
          <a:bodyPr wrap="none" rtlCol="0">
            <a:spAutoFit/>
          </a:bodyPr>
          <a:lstStyle/>
          <a:p>
            <a:pPr algn="ctr"/>
            <a:r>
              <a:rPr lang="en-US" sz="1400" dirty="0"/>
              <a:t>0.1</a:t>
            </a:r>
          </a:p>
        </p:txBody>
      </p:sp>
      <p:sp>
        <p:nvSpPr>
          <p:cNvPr id="43" name="TextBox 42"/>
          <p:cNvSpPr txBox="1"/>
          <p:nvPr/>
        </p:nvSpPr>
        <p:spPr>
          <a:xfrm>
            <a:off x="1008528" y="1093690"/>
            <a:ext cx="10293725" cy="317111"/>
          </a:xfrm>
          <a:prstGeom prst="rect">
            <a:avLst/>
          </a:prstGeom>
        </p:spPr>
        <p:txBody>
          <a:bodyPr/>
          <a:lstStyle>
            <a:defPPr>
              <a:defRPr lang="en-US"/>
            </a:defPPr>
            <a:lvl1pPr indent="0" algn="ctr">
              <a:lnSpc>
                <a:spcPts val="1800"/>
              </a:lnSpc>
              <a:spcBef>
                <a:spcPts val="0"/>
              </a:spcBef>
              <a:spcAft>
                <a:spcPts val="0"/>
              </a:spcAft>
              <a:buFont typeface="Arial" pitchFamily="34" charset="0"/>
              <a:buNone/>
              <a:defRPr sz="2000" b="1" i="1" kern="0">
                <a:solidFill>
                  <a:srgbClr val="0070C0"/>
                </a:solidFill>
                <a:latin typeface="Arial" pitchFamily="34" charset="0"/>
                <a:cs typeface="Arial" pitchFamily="34" charset="0"/>
              </a:defRPr>
            </a:lvl1pPr>
            <a:lvl2pPr marL="509588" indent="-225425">
              <a:lnSpc>
                <a:spcPts val="2000"/>
              </a:lnSpc>
              <a:spcBef>
                <a:spcPts val="300"/>
              </a:spcBef>
              <a:spcAft>
                <a:spcPts val="600"/>
              </a:spcAft>
              <a:buFont typeface="Arial" pitchFamily="34" charset="0"/>
              <a:buChar char="–"/>
              <a:defRPr sz="2000" b="1">
                <a:latin typeface="Arial" pitchFamily="34" charset="0"/>
                <a:cs typeface="Arial" pitchFamily="34" charset="0"/>
              </a:defRPr>
            </a:lvl2pPr>
            <a:lvl3pPr marL="854075" indent="-223838">
              <a:lnSpc>
                <a:spcPts val="2000"/>
              </a:lnSpc>
              <a:spcBef>
                <a:spcPts val="300"/>
              </a:spcBef>
              <a:spcAft>
                <a:spcPts val="600"/>
              </a:spcAft>
              <a:buFont typeface="Arial" pitchFamily="34" charset="0"/>
              <a:buChar char="•"/>
              <a:defRPr sz="1600" b="1">
                <a:latin typeface="Arial" pitchFamily="34" charset="0"/>
                <a:cs typeface="Arial" pitchFamily="34" charset="0"/>
              </a:defRPr>
            </a:lvl3pPr>
            <a:lvl4pPr marL="1035050" indent="-180975">
              <a:lnSpc>
                <a:spcPts val="2000"/>
              </a:lnSpc>
              <a:spcBef>
                <a:spcPts val="300"/>
              </a:spcBef>
              <a:spcAft>
                <a:spcPts val="600"/>
              </a:spcAft>
              <a:buFont typeface="Courier New" pitchFamily="49" charset="0"/>
              <a:buChar char="o"/>
              <a:defRPr sz="1400" b="1">
                <a:latin typeface="Arial" pitchFamily="34" charset="0"/>
                <a:cs typeface="Arial" pitchFamily="34" charset="0"/>
              </a:defRPr>
            </a:lvl4pPr>
            <a:lvl5pPr marL="796925" indent="0">
              <a:spcBef>
                <a:spcPts val="600"/>
              </a:spcBef>
              <a:defRPr sz="1600" b="1">
                <a:latin typeface="Arial" pitchFamily="34" charset="0"/>
                <a:cs typeface="Arial" pitchFamily="34" charset="0"/>
              </a:defRPr>
            </a:lvl5pPr>
            <a:lvl6pPr marL="1147763" indent="0">
              <a:spcBef>
                <a:spcPts val="600"/>
              </a:spcBef>
              <a:defRPr sz="1400" b="1">
                <a:latin typeface="Arial" pitchFamily="34" charset="0"/>
                <a:cs typeface="Arial" pitchFamily="34" charset="0"/>
              </a:defRPr>
            </a:lvl6pPr>
            <a:lvl7pPr marL="1319213" indent="-179388">
              <a:lnSpc>
                <a:spcPts val="2000"/>
              </a:lnSpc>
              <a:spcBef>
                <a:spcPts val="300"/>
              </a:spcBef>
              <a:spcAft>
                <a:spcPts val="600"/>
              </a:spcAft>
              <a:buFont typeface="Arial" pitchFamily="34" charset="0"/>
              <a:buChar char="•"/>
              <a:defRPr sz="1200" b="1">
                <a:latin typeface="Arial" pitchFamily="34" charset="0"/>
                <a:cs typeface="Arial" pitchFamily="34" charset="0"/>
              </a:defRPr>
            </a:lvl7pPr>
          </a:lstStyle>
          <a:p>
            <a:pPr>
              <a:lnSpc>
                <a:spcPts val="2200"/>
              </a:lnSpc>
            </a:pPr>
            <a:r>
              <a:rPr lang="en-US" dirty="0">
                <a:solidFill>
                  <a:srgbClr val="1E4F79"/>
                </a:solidFill>
              </a:rPr>
              <a:t>Silicon can image photons from the X-ray to near infrared</a:t>
            </a:r>
          </a:p>
        </p:txBody>
      </p:sp>
      <p:grpSp>
        <p:nvGrpSpPr>
          <p:cNvPr id="13" name="Group 12"/>
          <p:cNvGrpSpPr/>
          <p:nvPr/>
        </p:nvGrpSpPr>
        <p:grpSpPr>
          <a:xfrm>
            <a:off x="2006325" y="2547077"/>
            <a:ext cx="8318775" cy="276999"/>
            <a:chOff x="2006325" y="2547077"/>
            <a:chExt cx="8318775" cy="276999"/>
          </a:xfrm>
        </p:grpSpPr>
        <p:cxnSp>
          <p:nvCxnSpPr>
            <p:cNvPr id="6" name="Straight Arrow Connector 5"/>
            <p:cNvCxnSpPr/>
            <p:nvPr/>
          </p:nvCxnSpPr>
          <p:spPr>
            <a:xfrm>
              <a:off x="2006325" y="2712720"/>
              <a:ext cx="8318775"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295971" y="2547077"/>
              <a:ext cx="1357166" cy="276999"/>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defPPr>
                <a:defRPr lang="en-US"/>
              </a:defPPr>
              <a:lvl1pPr algn="ctr">
                <a:defRPr sz="1200" b="1">
                  <a:solidFill>
                    <a:srgbClr val="800000"/>
                  </a:solidFill>
                </a:defRPr>
              </a:lvl1pPr>
            </a:lstStyle>
            <a:p>
              <a:r>
                <a:rPr lang="en-US" dirty="0">
                  <a:solidFill>
                    <a:schemeClr val="tx1"/>
                  </a:solidFill>
                </a:rPr>
                <a:t>Wafer thickness</a:t>
              </a:r>
            </a:p>
          </p:txBody>
        </p:sp>
      </p:grpSp>
      <p:grpSp>
        <p:nvGrpSpPr>
          <p:cNvPr id="8" name="Group 7"/>
          <p:cNvGrpSpPr/>
          <p:nvPr/>
        </p:nvGrpSpPr>
        <p:grpSpPr>
          <a:xfrm>
            <a:off x="4307921" y="3247697"/>
            <a:ext cx="6035040" cy="296381"/>
            <a:chOff x="4297411" y="3247697"/>
            <a:chExt cx="6035040" cy="296381"/>
          </a:xfrm>
        </p:grpSpPr>
        <p:cxnSp>
          <p:nvCxnSpPr>
            <p:cNvPr id="44" name="Straight Arrow Connector 43"/>
            <p:cNvCxnSpPr/>
            <p:nvPr/>
          </p:nvCxnSpPr>
          <p:spPr>
            <a:xfrm flipV="1">
              <a:off x="4297411" y="3247697"/>
              <a:ext cx="6035040" cy="0"/>
            </a:xfrm>
            <a:prstGeom prst="straightConnector1">
              <a:avLst/>
            </a:prstGeom>
            <a:ln w="38100">
              <a:solidFill>
                <a:schemeClr val="tx1"/>
              </a:solidFill>
              <a:prstDash val="sysDash"/>
              <a:headEnd type="oval"/>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320830" y="3267079"/>
              <a:ext cx="2149948" cy="276999"/>
            </a:xfrm>
            <a:prstGeom prst="rect">
              <a:avLst/>
            </a:prstGeom>
            <a:noFill/>
          </p:spPr>
          <p:txBody>
            <a:bodyPr wrap="none" rtlCol="0">
              <a:spAutoFit/>
            </a:bodyPr>
            <a:lstStyle/>
            <a:p>
              <a:pPr algn="ctr"/>
              <a:r>
                <a:rPr lang="en-US" sz="1200" b="1" dirty="0"/>
                <a:t>&gt; 1 e</a:t>
              </a:r>
              <a:r>
                <a:rPr lang="en-US" sz="1200" b="1" baseline="30000" dirty="0"/>
                <a:t>-</a:t>
              </a:r>
              <a:r>
                <a:rPr lang="en-US" sz="1200" b="1" dirty="0"/>
                <a:t> per photon absorbed</a:t>
              </a:r>
            </a:p>
          </p:txBody>
        </p:sp>
      </p:grpSp>
      <p:sp>
        <p:nvSpPr>
          <p:cNvPr id="37" name="Rectangle 36">
            <a:extLst>
              <a:ext uri="{FF2B5EF4-FFF2-40B4-BE49-F238E27FC236}">
                <a16:creationId xmlns:a16="http://schemas.microsoft.com/office/drawing/2014/main" id="{90632B26-0187-4AB9-8C8C-88538DB72F24}"/>
              </a:ext>
            </a:extLst>
          </p:cNvPr>
          <p:cNvSpPr/>
          <p:nvPr/>
        </p:nvSpPr>
        <p:spPr>
          <a:xfrm>
            <a:off x="9264974" y="2117362"/>
            <a:ext cx="1070235" cy="3575304"/>
          </a:xfrm>
          <a:prstGeom prst="rect">
            <a:avLst/>
          </a:prstGeom>
          <a:solidFill>
            <a:schemeClr val="bg1">
              <a:lumMod val="75000"/>
              <a:alpha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1200" b="1" dirty="0">
                <a:solidFill>
                  <a:schemeClr val="tx1"/>
                </a:solidFill>
              </a:rPr>
              <a:t>X-ray photons too energetic</a:t>
            </a:r>
          </a:p>
        </p:txBody>
      </p:sp>
      <p:sp>
        <p:nvSpPr>
          <p:cNvPr id="45" name="Rectangle 44">
            <a:extLst>
              <a:ext uri="{FF2B5EF4-FFF2-40B4-BE49-F238E27FC236}">
                <a16:creationId xmlns:a16="http://schemas.microsoft.com/office/drawing/2014/main" id="{1BFED45C-D333-4413-952C-7FD5B33264FA}"/>
              </a:ext>
            </a:extLst>
          </p:cNvPr>
          <p:cNvSpPr/>
          <p:nvPr/>
        </p:nvSpPr>
        <p:spPr>
          <a:xfrm>
            <a:off x="2006326" y="2117362"/>
            <a:ext cx="1481328" cy="3575304"/>
          </a:xfrm>
          <a:prstGeom prst="rect">
            <a:avLst/>
          </a:prstGeom>
          <a:solidFill>
            <a:schemeClr val="bg1">
              <a:lumMod val="75000"/>
              <a:alpha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1200" b="1" dirty="0">
                <a:solidFill>
                  <a:schemeClr val="tx1"/>
                </a:solidFill>
              </a:rPr>
              <a:t>Infrared photon energies below energy gap</a:t>
            </a:r>
          </a:p>
        </p:txBody>
      </p:sp>
    </p:spTree>
    <p:extLst>
      <p:ext uri="{BB962C8B-B14F-4D97-AF65-F5344CB8AC3E}">
        <p14:creationId xmlns:p14="http://schemas.microsoft.com/office/powerpoint/2010/main" val="129570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2" grpId="0">
        <p:bldAsOne/>
      </p:bldGraphic>
      <p:bldP spid="2" grpId="0"/>
      <p:bldP spid="15" grpId="0"/>
      <p:bldP spid="38" grpId="0"/>
      <p:bldP spid="39" grpId="0"/>
      <p:bldP spid="40" grpId="0"/>
      <p:bldP spid="41" grpId="0"/>
      <p:bldP spid="42" grpId="0"/>
      <p:bldP spid="37" grpId="0" animBg="1"/>
      <p:bldP spid="4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0DAF72B-32D2-4AF5-8A7A-6E72504B08C8}"/>
              </a:ext>
            </a:extLst>
          </p:cNvPr>
          <p:cNvSpPr>
            <a:spLocks noGrp="1"/>
          </p:cNvSpPr>
          <p:nvPr>
            <p:ph sz="quarter" idx="10"/>
          </p:nvPr>
        </p:nvSpPr>
        <p:spPr>
          <a:xfrm>
            <a:off x="633083" y="1301262"/>
            <a:ext cx="5968736" cy="4822448"/>
          </a:xfrm>
        </p:spPr>
        <p:txBody>
          <a:bodyPr/>
          <a:lstStyle/>
          <a:p>
            <a:r>
              <a:rPr lang="en-US" sz="1800" dirty="0"/>
              <a:t>X-ray are absorbed in silicon by imparting their energy to inner-shell electrons</a:t>
            </a:r>
          </a:p>
          <a:p>
            <a:pPr lvl="1"/>
            <a:r>
              <a:rPr lang="en-US" sz="1600" dirty="0"/>
              <a:t>Creates a </a:t>
            </a:r>
            <a:r>
              <a:rPr lang="en-US" sz="1600"/>
              <a:t>cascade event </a:t>
            </a:r>
            <a:r>
              <a:rPr lang="en-US" sz="1600" dirty="0"/>
              <a:t>by exciting nearby outer-shell electrons</a:t>
            </a:r>
          </a:p>
          <a:p>
            <a:pPr lvl="1"/>
            <a:r>
              <a:rPr lang="en-US" sz="1600" dirty="0"/>
              <a:t>End result is a charge “cloud” with the number of electrons directly proportional to X-ray energy</a:t>
            </a:r>
          </a:p>
          <a:p>
            <a:r>
              <a:rPr lang="en-US" sz="1800" dirty="0"/>
              <a:t>The process is not completely deterministic</a:t>
            </a:r>
          </a:p>
          <a:p>
            <a:pPr lvl="1"/>
            <a:r>
              <a:rPr lang="en-US" sz="1600" dirty="0"/>
              <a:t>Variation in number of electrons generated depends on material properties and detector noise</a:t>
            </a:r>
          </a:p>
          <a:p>
            <a:pPr lvl="1"/>
            <a:r>
              <a:rPr lang="en-US" sz="1600" dirty="0"/>
              <a:t>Lower variation desirable to discriminate nearby X-ray energies</a:t>
            </a:r>
          </a:p>
          <a:p>
            <a:r>
              <a:rPr lang="en-US" sz="1800" dirty="0"/>
              <a:t>X-rays also provide a valuable means of sensor calibration</a:t>
            </a:r>
          </a:p>
        </p:txBody>
      </p:sp>
      <p:sp>
        <p:nvSpPr>
          <p:cNvPr id="4" name="Title 3"/>
          <p:cNvSpPr>
            <a:spLocks noGrp="1"/>
          </p:cNvSpPr>
          <p:nvPr>
            <p:ph type="title"/>
          </p:nvPr>
        </p:nvSpPr>
        <p:spPr>
          <a:xfrm>
            <a:off x="1253710" y="136771"/>
            <a:ext cx="9414101" cy="816989"/>
          </a:xfrm>
        </p:spPr>
        <p:txBody>
          <a:bodyPr/>
          <a:lstStyle/>
          <a:p>
            <a:r>
              <a:rPr lang="en-US" dirty="0"/>
              <a:t>Silicon CCDs for X-Ray Imaging and Spectroscopy</a:t>
            </a:r>
          </a:p>
        </p:txBody>
      </p:sp>
      <p:pic>
        <p:nvPicPr>
          <p:cNvPr id="8" name="Picture 7">
            <a:extLst>
              <a:ext uri="{FF2B5EF4-FFF2-40B4-BE49-F238E27FC236}">
                <a16:creationId xmlns:a16="http://schemas.microsoft.com/office/drawing/2014/main" id="{56D35600-B67A-9341-81F8-C9B5F30007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07578" y="233742"/>
            <a:ext cx="1663918" cy="435563"/>
          </a:xfrm>
          <a:prstGeom prst="rect">
            <a:avLst/>
          </a:prstGeom>
        </p:spPr>
      </p:pic>
      <p:pic>
        <p:nvPicPr>
          <p:cNvPr id="9" name="Picture 8"/>
          <p:cNvPicPr>
            <a:picLocks noChangeAspect="1"/>
          </p:cNvPicPr>
          <p:nvPr/>
        </p:nvPicPr>
        <p:blipFill rotWithShape="1">
          <a:blip r:embed="rId4"/>
          <a:srcRect l="1766" t="2629" r="1739" b="2057"/>
          <a:stretch/>
        </p:blipFill>
        <p:spPr>
          <a:xfrm>
            <a:off x="6959691" y="1762520"/>
            <a:ext cx="4480558" cy="3647986"/>
          </a:xfrm>
          <a:prstGeom prst="rect">
            <a:avLst/>
          </a:prstGeom>
        </p:spPr>
      </p:pic>
      <p:sp>
        <p:nvSpPr>
          <p:cNvPr id="14" name="Rectangle 13"/>
          <p:cNvSpPr/>
          <p:nvPr/>
        </p:nvSpPr>
        <p:spPr bwMode="auto">
          <a:xfrm>
            <a:off x="7653226" y="1804025"/>
            <a:ext cx="3565725" cy="2852383"/>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15" name="Rectangle 14"/>
          <p:cNvSpPr/>
          <p:nvPr/>
        </p:nvSpPr>
        <p:spPr bwMode="auto">
          <a:xfrm>
            <a:off x="6938600" y="1762519"/>
            <a:ext cx="654640" cy="3053703"/>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17" name="TextBox 16"/>
          <p:cNvSpPr txBox="1"/>
          <p:nvPr/>
        </p:nvSpPr>
        <p:spPr>
          <a:xfrm rot="16200000">
            <a:off x="5775141" y="3120229"/>
            <a:ext cx="2761888" cy="307777"/>
          </a:xfrm>
          <a:prstGeom prst="rect">
            <a:avLst/>
          </a:prstGeom>
          <a:noFill/>
        </p:spPr>
        <p:txBody>
          <a:bodyPr wrap="square" rtlCol="0">
            <a:spAutoFit/>
          </a:bodyPr>
          <a:lstStyle/>
          <a:p>
            <a:pPr algn="ctr"/>
            <a:r>
              <a:rPr lang="en-US" sz="1400" b="1" dirty="0"/>
              <a:t>Counts</a:t>
            </a:r>
          </a:p>
        </p:txBody>
      </p:sp>
      <p:sp>
        <p:nvSpPr>
          <p:cNvPr id="19" name="TextBox 18"/>
          <p:cNvSpPr txBox="1"/>
          <p:nvPr/>
        </p:nvSpPr>
        <p:spPr>
          <a:xfrm>
            <a:off x="7185902" y="1659615"/>
            <a:ext cx="450764" cy="307777"/>
          </a:xfrm>
          <a:prstGeom prst="rect">
            <a:avLst/>
          </a:prstGeom>
          <a:noFill/>
        </p:spPr>
        <p:txBody>
          <a:bodyPr wrap="none" rtlCol="0">
            <a:spAutoFit/>
          </a:bodyPr>
          <a:lstStyle/>
          <a:p>
            <a:pPr algn="ctr"/>
            <a:r>
              <a:rPr lang="en-US" sz="1400" b="1" dirty="0"/>
              <a:t>10</a:t>
            </a:r>
            <a:r>
              <a:rPr lang="en-US" sz="1400" b="1" baseline="30000" dirty="0"/>
              <a:t>4</a:t>
            </a:r>
          </a:p>
        </p:txBody>
      </p:sp>
      <p:sp>
        <p:nvSpPr>
          <p:cNvPr id="20" name="TextBox 19"/>
          <p:cNvSpPr txBox="1"/>
          <p:nvPr/>
        </p:nvSpPr>
        <p:spPr>
          <a:xfrm>
            <a:off x="7185902" y="3082833"/>
            <a:ext cx="450764" cy="307777"/>
          </a:xfrm>
          <a:prstGeom prst="rect">
            <a:avLst/>
          </a:prstGeom>
          <a:noFill/>
        </p:spPr>
        <p:txBody>
          <a:bodyPr wrap="none" rtlCol="0">
            <a:spAutoFit/>
          </a:bodyPr>
          <a:lstStyle/>
          <a:p>
            <a:pPr algn="ctr"/>
            <a:r>
              <a:rPr lang="en-US" sz="1400" b="1" dirty="0"/>
              <a:t>10</a:t>
            </a:r>
            <a:r>
              <a:rPr lang="en-US" sz="1400" b="1" baseline="30000" dirty="0"/>
              <a:t>2</a:t>
            </a:r>
          </a:p>
        </p:txBody>
      </p:sp>
      <p:sp>
        <p:nvSpPr>
          <p:cNvPr id="21" name="TextBox 20"/>
          <p:cNvSpPr txBox="1"/>
          <p:nvPr/>
        </p:nvSpPr>
        <p:spPr>
          <a:xfrm>
            <a:off x="7181370" y="4508446"/>
            <a:ext cx="450764" cy="307777"/>
          </a:xfrm>
          <a:prstGeom prst="rect">
            <a:avLst/>
          </a:prstGeom>
          <a:noFill/>
        </p:spPr>
        <p:txBody>
          <a:bodyPr wrap="none" rtlCol="0">
            <a:spAutoFit/>
          </a:bodyPr>
          <a:lstStyle/>
          <a:p>
            <a:pPr algn="ctr"/>
            <a:r>
              <a:rPr lang="en-US" sz="1400" b="1" dirty="0"/>
              <a:t>10</a:t>
            </a:r>
            <a:r>
              <a:rPr lang="en-US" sz="1400" b="1" baseline="30000" dirty="0"/>
              <a:t>0</a:t>
            </a:r>
          </a:p>
        </p:txBody>
      </p:sp>
      <p:sp>
        <p:nvSpPr>
          <p:cNvPr id="22" name="TextBox 21"/>
          <p:cNvSpPr txBox="1"/>
          <p:nvPr/>
        </p:nvSpPr>
        <p:spPr>
          <a:xfrm>
            <a:off x="7191596" y="2367688"/>
            <a:ext cx="450764" cy="307777"/>
          </a:xfrm>
          <a:prstGeom prst="rect">
            <a:avLst/>
          </a:prstGeom>
          <a:noFill/>
        </p:spPr>
        <p:txBody>
          <a:bodyPr wrap="none" rtlCol="0">
            <a:spAutoFit/>
          </a:bodyPr>
          <a:lstStyle/>
          <a:p>
            <a:pPr algn="ctr"/>
            <a:r>
              <a:rPr lang="en-US" sz="1400" b="1" dirty="0"/>
              <a:t>10</a:t>
            </a:r>
            <a:r>
              <a:rPr lang="en-US" sz="1400" b="1" baseline="30000" dirty="0"/>
              <a:t>3</a:t>
            </a:r>
          </a:p>
        </p:txBody>
      </p:sp>
      <p:sp>
        <p:nvSpPr>
          <p:cNvPr id="23" name="TextBox 22"/>
          <p:cNvSpPr txBox="1"/>
          <p:nvPr/>
        </p:nvSpPr>
        <p:spPr>
          <a:xfrm>
            <a:off x="7191596" y="3795639"/>
            <a:ext cx="450764" cy="307777"/>
          </a:xfrm>
          <a:prstGeom prst="rect">
            <a:avLst/>
          </a:prstGeom>
          <a:noFill/>
        </p:spPr>
        <p:txBody>
          <a:bodyPr wrap="none" rtlCol="0">
            <a:spAutoFit/>
          </a:bodyPr>
          <a:lstStyle/>
          <a:p>
            <a:pPr algn="ctr"/>
            <a:r>
              <a:rPr lang="en-US" sz="1400" b="1" dirty="0"/>
              <a:t>10</a:t>
            </a:r>
            <a:r>
              <a:rPr lang="en-US" sz="1400" b="1" baseline="30000" dirty="0"/>
              <a:t>1</a:t>
            </a:r>
          </a:p>
        </p:txBody>
      </p:sp>
      <p:sp>
        <p:nvSpPr>
          <p:cNvPr id="25" name="TextBox 24"/>
          <p:cNvSpPr txBox="1"/>
          <p:nvPr/>
        </p:nvSpPr>
        <p:spPr>
          <a:xfrm>
            <a:off x="9166608" y="2109026"/>
            <a:ext cx="582211" cy="307777"/>
          </a:xfrm>
          <a:prstGeom prst="rect">
            <a:avLst/>
          </a:prstGeom>
          <a:noFill/>
        </p:spPr>
        <p:txBody>
          <a:bodyPr wrap="none" rtlCol="0">
            <a:spAutoFit/>
          </a:bodyPr>
          <a:lstStyle/>
          <a:p>
            <a:pPr algn="ctr"/>
            <a:r>
              <a:rPr lang="en-US" sz="1400" b="1" dirty="0"/>
              <a:t>4000</a:t>
            </a:r>
            <a:endParaRPr lang="en-US" sz="1400" b="1" baseline="30000" dirty="0"/>
          </a:p>
        </p:txBody>
      </p:sp>
      <p:sp>
        <p:nvSpPr>
          <p:cNvPr id="28" name="TextBox 27"/>
          <p:cNvSpPr txBox="1"/>
          <p:nvPr/>
        </p:nvSpPr>
        <p:spPr>
          <a:xfrm>
            <a:off x="8271826" y="2120653"/>
            <a:ext cx="582211" cy="307777"/>
          </a:xfrm>
          <a:prstGeom prst="rect">
            <a:avLst/>
          </a:prstGeom>
          <a:noFill/>
        </p:spPr>
        <p:txBody>
          <a:bodyPr wrap="none" rtlCol="0">
            <a:spAutoFit/>
          </a:bodyPr>
          <a:lstStyle/>
          <a:p>
            <a:pPr algn="ctr"/>
            <a:r>
              <a:rPr lang="en-US" sz="1400" b="1" dirty="0"/>
              <a:t>2000</a:t>
            </a:r>
            <a:endParaRPr lang="en-US" sz="1400" b="1" baseline="30000" dirty="0"/>
          </a:p>
        </p:txBody>
      </p:sp>
      <p:sp>
        <p:nvSpPr>
          <p:cNvPr id="35" name="Rectangle 34"/>
          <p:cNvSpPr/>
          <p:nvPr/>
        </p:nvSpPr>
        <p:spPr bwMode="auto">
          <a:xfrm>
            <a:off x="7592502" y="4687386"/>
            <a:ext cx="3847747" cy="748606"/>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30000" dirty="0">
              <a:ln>
                <a:noFill/>
              </a:ln>
              <a:solidFill>
                <a:schemeClr val="tx1"/>
              </a:solidFill>
              <a:effectLst/>
              <a:latin typeface="Arial" pitchFamily="-110" charset="0"/>
            </a:endParaRPr>
          </a:p>
        </p:txBody>
      </p:sp>
      <p:sp>
        <p:nvSpPr>
          <p:cNvPr id="40" name="TextBox 39"/>
          <p:cNvSpPr txBox="1"/>
          <p:nvPr/>
        </p:nvSpPr>
        <p:spPr>
          <a:xfrm>
            <a:off x="7511199" y="4644732"/>
            <a:ext cx="284052" cy="307777"/>
          </a:xfrm>
          <a:prstGeom prst="rect">
            <a:avLst/>
          </a:prstGeom>
          <a:noFill/>
        </p:spPr>
        <p:txBody>
          <a:bodyPr wrap="none" rtlCol="0">
            <a:spAutoFit/>
          </a:bodyPr>
          <a:lstStyle/>
          <a:p>
            <a:pPr algn="ctr"/>
            <a:r>
              <a:rPr lang="en-US" sz="1400" b="1" dirty="0"/>
              <a:t>0</a:t>
            </a:r>
            <a:endParaRPr lang="en-US" sz="1400" b="1" baseline="30000" dirty="0"/>
          </a:p>
        </p:txBody>
      </p:sp>
      <p:sp>
        <p:nvSpPr>
          <p:cNvPr id="41" name="TextBox 40"/>
          <p:cNvSpPr txBox="1"/>
          <p:nvPr/>
        </p:nvSpPr>
        <p:spPr>
          <a:xfrm>
            <a:off x="11003178" y="4644732"/>
            <a:ext cx="383438" cy="307777"/>
          </a:xfrm>
          <a:prstGeom prst="rect">
            <a:avLst/>
          </a:prstGeom>
          <a:noFill/>
        </p:spPr>
        <p:txBody>
          <a:bodyPr wrap="none" rtlCol="0">
            <a:spAutoFit/>
          </a:bodyPr>
          <a:lstStyle/>
          <a:p>
            <a:pPr algn="ctr"/>
            <a:r>
              <a:rPr lang="en-US" sz="1400" b="1" dirty="0"/>
              <a:t>12</a:t>
            </a:r>
            <a:endParaRPr lang="en-US" sz="1400" b="1" baseline="30000" dirty="0"/>
          </a:p>
        </p:txBody>
      </p:sp>
      <p:sp>
        <p:nvSpPr>
          <p:cNvPr id="43" name="TextBox 42"/>
          <p:cNvSpPr txBox="1"/>
          <p:nvPr/>
        </p:nvSpPr>
        <p:spPr>
          <a:xfrm>
            <a:off x="9317756" y="4644732"/>
            <a:ext cx="284052" cy="307777"/>
          </a:xfrm>
          <a:prstGeom prst="rect">
            <a:avLst/>
          </a:prstGeom>
          <a:noFill/>
        </p:spPr>
        <p:txBody>
          <a:bodyPr wrap="none" rtlCol="0">
            <a:spAutoFit/>
          </a:bodyPr>
          <a:lstStyle/>
          <a:p>
            <a:pPr algn="ctr"/>
            <a:r>
              <a:rPr lang="en-US" sz="1400" b="1" dirty="0"/>
              <a:t>6</a:t>
            </a:r>
            <a:endParaRPr lang="en-US" sz="1400" b="1" baseline="30000" dirty="0"/>
          </a:p>
        </p:txBody>
      </p:sp>
      <p:sp>
        <p:nvSpPr>
          <p:cNvPr id="44" name="TextBox 43"/>
          <p:cNvSpPr txBox="1"/>
          <p:nvPr/>
        </p:nvSpPr>
        <p:spPr>
          <a:xfrm>
            <a:off x="9875490" y="4644732"/>
            <a:ext cx="284052" cy="307777"/>
          </a:xfrm>
          <a:prstGeom prst="rect">
            <a:avLst/>
          </a:prstGeom>
          <a:noFill/>
        </p:spPr>
        <p:txBody>
          <a:bodyPr wrap="none" rtlCol="0">
            <a:spAutoFit/>
          </a:bodyPr>
          <a:lstStyle/>
          <a:p>
            <a:pPr algn="ctr"/>
            <a:r>
              <a:rPr lang="en-US" sz="1400" b="1" dirty="0"/>
              <a:t>8</a:t>
            </a:r>
            <a:endParaRPr lang="en-US" sz="1400" b="1" baseline="30000" dirty="0"/>
          </a:p>
        </p:txBody>
      </p:sp>
      <p:sp>
        <p:nvSpPr>
          <p:cNvPr id="45" name="TextBox 44"/>
          <p:cNvSpPr txBox="1"/>
          <p:nvPr/>
        </p:nvSpPr>
        <p:spPr>
          <a:xfrm>
            <a:off x="8095480" y="4644732"/>
            <a:ext cx="284052" cy="307777"/>
          </a:xfrm>
          <a:prstGeom prst="rect">
            <a:avLst/>
          </a:prstGeom>
          <a:noFill/>
        </p:spPr>
        <p:txBody>
          <a:bodyPr wrap="none" rtlCol="0">
            <a:spAutoFit/>
          </a:bodyPr>
          <a:lstStyle/>
          <a:p>
            <a:pPr algn="ctr"/>
            <a:r>
              <a:rPr lang="en-US" sz="1400" b="1" dirty="0"/>
              <a:t>2</a:t>
            </a:r>
            <a:endParaRPr lang="en-US" sz="1400" b="1" baseline="30000" dirty="0"/>
          </a:p>
        </p:txBody>
      </p:sp>
      <p:sp>
        <p:nvSpPr>
          <p:cNvPr id="46" name="TextBox 45"/>
          <p:cNvSpPr txBox="1"/>
          <p:nvPr/>
        </p:nvSpPr>
        <p:spPr>
          <a:xfrm>
            <a:off x="8730929" y="4644732"/>
            <a:ext cx="284052" cy="307777"/>
          </a:xfrm>
          <a:prstGeom prst="rect">
            <a:avLst/>
          </a:prstGeom>
          <a:noFill/>
        </p:spPr>
        <p:txBody>
          <a:bodyPr wrap="none" rtlCol="0">
            <a:spAutoFit/>
          </a:bodyPr>
          <a:lstStyle/>
          <a:p>
            <a:pPr algn="ctr"/>
            <a:r>
              <a:rPr lang="en-US" sz="1400" b="1" dirty="0"/>
              <a:t>4</a:t>
            </a:r>
            <a:endParaRPr lang="en-US" sz="1400" b="1" baseline="30000" dirty="0"/>
          </a:p>
        </p:txBody>
      </p:sp>
      <p:sp>
        <p:nvSpPr>
          <p:cNvPr id="47" name="TextBox 46"/>
          <p:cNvSpPr txBox="1"/>
          <p:nvPr/>
        </p:nvSpPr>
        <p:spPr>
          <a:xfrm>
            <a:off x="10424742" y="4644732"/>
            <a:ext cx="383438" cy="307777"/>
          </a:xfrm>
          <a:prstGeom prst="rect">
            <a:avLst/>
          </a:prstGeom>
          <a:noFill/>
        </p:spPr>
        <p:txBody>
          <a:bodyPr wrap="none" rtlCol="0">
            <a:spAutoFit/>
          </a:bodyPr>
          <a:lstStyle/>
          <a:p>
            <a:pPr algn="ctr"/>
            <a:r>
              <a:rPr lang="en-US" sz="1400" b="1" dirty="0"/>
              <a:t>10</a:t>
            </a:r>
            <a:endParaRPr lang="en-US" sz="1400" b="1" baseline="30000" dirty="0"/>
          </a:p>
        </p:txBody>
      </p:sp>
      <p:sp>
        <p:nvSpPr>
          <p:cNvPr id="55" name="Rectangle 54"/>
          <p:cNvSpPr/>
          <p:nvPr/>
        </p:nvSpPr>
        <p:spPr>
          <a:xfrm>
            <a:off x="7639803" y="4852778"/>
            <a:ext cx="3579147" cy="307777"/>
          </a:xfrm>
          <a:prstGeom prst="rect">
            <a:avLst/>
          </a:prstGeom>
        </p:spPr>
        <p:txBody>
          <a:bodyPr wrap="square">
            <a:spAutoFit/>
          </a:bodyPr>
          <a:lstStyle/>
          <a:p>
            <a:pPr algn="ctr" eaLnBrk="0" fontAlgn="base" hangingPunct="0">
              <a:spcBef>
                <a:spcPct val="0"/>
              </a:spcBef>
              <a:spcAft>
                <a:spcPct val="0"/>
              </a:spcAft>
            </a:pPr>
            <a:r>
              <a:rPr lang="en-US" sz="1400" b="1" dirty="0">
                <a:latin typeface="Arial" pitchFamily="-110" charset="0"/>
              </a:rPr>
              <a:t>ADU × 10</a:t>
            </a:r>
            <a:r>
              <a:rPr lang="en-US" sz="1400" b="1" baseline="30000" dirty="0">
                <a:latin typeface="Arial" pitchFamily="-110" charset="0"/>
              </a:rPr>
              <a:t>3</a:t>
            </a:r>
          </a:p>
        </p:txBody>
      </p:sp>
      <p:sp>
        <p:nvSpPr>
          <p:cNvPr id="56" name="TextBox 55"/>
          <p:cNvSpPr txBox="1"/>
          <p:nvPr/>
        </p:nvSpPr>
        <p:spPr>
          <a:xfrm>
            <a:off x="7307696" y="1288149"/>
            <a:ext cx="4153702" cy="338554"/>
          </a:xfrm>
          <a:prstGeom prst="rect">
            <a:avLst/>
          </a:prstGeom>
          <a:noFill/>
        </p:spPr>
        <p:txBody>
          <a:bodyPr wrap="none" rtlCol="0">
            <a:spAutoFit/>
          </a:bodyPr>
          <a:lstStyle/>
          <a:p>
            <a:pPr algn="ctr"/>
            <a:r>
              <a:rPr lang="en-US" sz="1600" b="1" i="1" dirty="0">
                <a:solidFill>
                  <a:srgbClr val="003767"/>
                </a:solidFill>
              </a:rPr>
              <a:t>Example of X-Ray Energy Discrimination</a:t>
            </a:r>
          </a:p>
        </p:txBody>
      </p:sp>
      <p:sp>
        <p:nvSpPr>
          <p:cNvPr id="57" name="Rectangle 56"/>
          <p:cNvSpPr/>
          <p:nvPr/>
        </p:nvSpPr>
        <p:spPr>
          <a:xfrm>
            <a:off x="8237506" y="3147456"/>
            <a:ext cx="400023" cy="243154"/>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58" name="Rectangle 57"/>
          <p:cNvSpPr/>
          <p:nvPr/>
        </p:nvSpPr>
        <p:spPr>
          <a:xfrm>
            <a:off x="9395054" y="3174502"/>
            <a:ext cx="519024" cy="293185"/>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59" name="Rectangle 58"/>
          <p:cNvSpPr/>
          <p:nvPr/>
        </p:nvSpPr>
        <p:spPr>
          <a:xfrm>
            <a:off x="9779824" y="2576299"/>
            <a:ext cx="475490" cy="348252"/>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60" name="Rectangle 59"/>
          <p:cNvSpPr/>
          <p:nvPr/>
        </p:nvSpPr>
        <p:spPr>
          <a:xfrm>
            <a:off x="10219675" y="2068879"/>
            <a:ext cx="520975" cy="243154"/>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18" name="TextBox 17"/>
          <p:cNvSpPr txBox="1"/>
          <p:nvPr/>
        </p:nvSpPr>
        <p:spPr>
          <a:xfrm>
            <a:off x="7599536" y="2355347"/>
            <a:ext cx="3626449" cy="307777"/>
          </a:xfrm>
          <a:prstGeom prst="rect">
            <a:avLst/>
          </a:prstGeom>
          <a:noFill/>
        </p:spPr>
        <p:txBody>
          <a:bodyPr wrap="square" rtlCol="0">
            <a:spAutoFit/>
          </a:bodyPr>
          <a:lstStyle/>
          <a:p>
            <a:pPr algn="ctr"/>
            <a:r>
              <a:rPr lang="en-US" sz="1400" b="1" dirty="0"/>
              <a:t>Energy (eV)</a:t>
            </a:r>
          </a:p>
        </p:txBody>
      </p:sp>
      <p:sp>
        <p:nvSpPr>
          <p:cNvPr id="26" name="TextBox 25"/>
          <p:cNvSpPr txBox="1"/>
          <p:nvPr/>
        </p:nvSpPr>
        <p:spPr>
          <a:xfrm>
            <a:off x="10085600" y="2128843"/>
            <a:ext cx="582211" cy="307777"/>
          </a:xfrm>
          <a:prstGeom prst="rect">
            <a:avLst/>
          </a:prstGeom>
          <a:noFill/>
        </p:spPr>
        <p:txBody>
          <a:bodyPr wrap="none" rtlCol="0">
            <a:spAutoFit/>
          </a:bodyPr>
          <a:lstStyle/>
          <a:p>
            <a:pPr algn="ctr"/>
            <a:r>
              <a:rPr lang="en-US" sz="1400" b="1" dirty="0"/>
              <a:t>6000</a:t>
            </a:r>
            <a:endParaRPr lang="en-US" sz="1400" b="1" baseline="30000" dirty="0"/>
          </a:p>
        </p:txBody>
      </p:sp>
      <p:grpSp>
        <p:nvGrpSpPr>
          <p:cNvPr id="54" name="Group 53"/>
          <p:cNvGrpSpPr/>
          <p:nvPr/>
        </p:nvGrpSpPr>
        <p:grpSpPr>
          <a:xfrm>
            <a:off x="7646837" y="1981916"/>
            <a:ext cx="3182112" cy="137160"/>
            <a:chOff x="6133948" y="4746524"/>
            <a:chExt cx="3182112" cy="137160"/>
          </a:xfrm>
        </p:grpSpPr>
        <p:cxnSp>
          <p:nvCxnSpPr>
            <p:cNvPr id="32" name="Straight Connector 31"/>
            <p:cNvCxnSpPr/>
            <p:nvPr/>
          </p:nvCxnSpPr>
          <p:spPr>
            <a:xfrm>
              <a:off x="6133948" y="4813905"/>
              <a:ext cx="318211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7046472" y="4746524"/>
              <a:ext cx="0" cy="1371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7954306" y="4746524"/>
              <a:ext cx="0" cy="1371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9316060" y="4746524"/>
              <a:ext cx="0" cy="1371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8408223" y="4746524"/>
              <a:ext cx="0" cy="1371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7500389" y="4746524"/>
              <a:ext cx="0" cy="1371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6592555" y="4746524"/>
              <a:ext cx="0" cy="1371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8862140" y="4746524"/>
              <a:ext cx="0" cy="1371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extBox 1"/>
          <p:cNvSpPr txBox="1"/>
          <p:nvPr/>
        </p:nvSpPr>
        <p:spPr>
          <a:xfrm>
            <a:off x="2131784" y="6451366"/>
            <a:ext cx="2508827" cy="276999"/>
          </a:xfrm>
          <a:prstGeom prst="rect">
            <a:avLst/>
          </a:prstGeom>
          <a:noFill/>
        </p:spPr>
        <p:txBody>
          <a:bodyPr wrap="none" rtlCol="0">
            <a:spAutoFit/>
          </a:bodyPr>
          <a:lstStyle/>
          <a:p>
            <a:pPr algn="ctr"/>
            <a:r>
              <a:rPr lang="en-US" sz="1200" b="1" dirty="0"/>
              <a:t>M. Bautz, et al., </a:t>
            </a:r>
            <a:r>
              <a:rPr lang="en-US" sz="1200" b="1" i="1" dirty="0"/>
              <a:t>JATIS</a:t>
            </a:r>
            <a:r>
              <a:rPr lang="en-US" sz="1200" b="1" dirty="0"/>
              <a:t> 5(2) 2019.</a:t>
            </a:r>
          </a:p>
        </p:txBody>
      </p:sp>
      <p:sp>
        <p:nvSpPr>
          <p:cNvPr id="65" name="TextBox 64">
            <a:extLst>
              <a:ext uri="{FF2B5EF4-FFF2-40B4-BE49-F238E27FC236}">
                <a16:creationId xmlns:a16="http://schemas.microsoft.com/office/drawing/2014/main" id="{E26F97AD-18BB-44F9-8FBB-517102F172CB}"/>
              </a:ext>
            </a:extLst>
          </p:cNvPr>
          <p:cNvSpPr txBox="1"/>
          <p:nvPr/>
        </p:nvSpPr>
        <p:spPr>
          <a:xfrm>
            <a:off x="1692131" y="5420018"/>
            <a:ext cx="8804561" cy="650326"/>
          </a:xfrm>
          <a:prstGeom prst="rect">
            <a:avLst/>
          </a:prstGeom>
          <a:solidFill>
            <a:srgbClr val="EBFFFF"/>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ctr" defTabSz="914400" eaLnBrk="1" latinLnBrk="0" hangingPunct="1">
              <a:defRPr sz="1600" b="1">
                <a:latin typeface="+mn-lt"/>
              </a:defRPr>
            </a:lvl1pPr>
            <a:lvl2pPr defTabSz="914400" eaLnBrk="1" latinLnBrk="0" hangingPunct="1">
              <a:defRPr sz="1800">
                <a:solidFill>
                  <a:schemeClr val="lt1"/>
                </a:solidFill>
                <a:latin typeface="+mn-lt"/>
              </a:defRPr>
            </a:lvl2pPr>
            <a:lvl3pPr defTabSz="914400" eaLnBrk="1" latinLnBrk="0" hangingPunct="1">
              <a:defRPr sz="1800">
                <a:solidFill>
                  <a:schemeClr val="lt1"/>
                </a:solidFill>
                <a:latin typeface="+mn-lt"/>
              </a:defRPr>
            </a:lvl3pPr>
            <a:lvl4pPr defTabSz="914400" eaLnBrk="1" latinLnBrk="0" hangingPunct="1">
              <a:defRPr sz="1800">
                <a:solidFill>
                  <a:schemeClr val="lt1"/>
                </a:solidFill>
                <a:latin typeface="+mn-lt"/>
              </a:defRPr>
            </a:lvl4pPr>
            <a:lvl5pPr defTabSz="914400" eaLnBrk="1" latinLnBrk="0" hangingPunct="1">
              <a:defRPr sz="1800">
                <a:solidFill>
                  <a:schemeClr val="lt1"/>
                </a:solidFill>
                <a:latin typeface="+mn-lt"/>
              </a:defRPr>
            </a:lvl5pPr>
            <a:lvl6pPr defTabSz="914400">
              <a:defRPr sz="1800">
                <a:solidFill>
                  <a:schemeClr val="lt1"/>
                </a:solidFill>
                <a:latin typeface="+mn-lt"/>
              </a:defRPr>
            </a:lvl6pPr>
            <a:lvl7pPr defTabSz="914400">
              <a:defRPr sz="1800">
                <a:solidFill>
                  <a:schemeClr val="lt1"/>
                </a:solidFill>
                <a:latin typeface="+mn-lt"/>
              </a:defRPr>
            </a:lvl7pPr>
            <a:lvl8pPr defTabSz="914400">
              <a:defRPr sz="1800">
                <a:solidFill>
                  <a:schemeClr val="lt1"/>
                </a:solidFill>
                <a:latin typeface="+mn-lt"/>
              </a:defRPr>
            </a:lvl8pPr>
            <a:lvl9pPr defTabSz="914400">
              <a:defRPr sz="1800">
                <a:solidFill>
                  <a:schemeClr val="lt1"/>
                </a:solidFill>
                <a:latin typeface="+mn-lt"/>
              </a:defRPr>
            </a:lvl9pPr>
          </a:lstStyle>
          <a:p>
            <a:r>
              <a:rPr lang="en-US" sz="1800" dirty="0">
                <a:solidFill>
                  <a:schemeClr val="tx1"/>
                </a:solidFill>
              </a:rPr>
              <a:t>The ability to simultaneously measure position and “color” of each X-ray is a critical feature of silicon CCDs</a:t>
            </a:r>
          </a:p>
        </p:txBody>
      </p:sp>
    </p:spTree>
    <p:extLst>
      <p:ext uri="{BB962C8B-B14F-4D97-AF65-F5344CB8AC3E}">
        <p14:creationId xmlns:p14="http://schemas.microsoft.com/office/powerpoint/2010/main" val="30343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2590C-7502-49E3-B573-B181199C07F6}"/>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C4386B97-6721-46D5-81C4-70F8710683D5}"/>
              </a:ext>
            </a:extLst>
          </p:cNvPr>
          <p:cNvSpPr>
            <a:spLocks noGrp="1"/>
          </p:cNvSpPr>
          <p:nvPr>
            <p:ph sz="quarter" idx="10"/>
          </p:nvPr>
        </p:nvSpPr>
        <p:spPr>
          <a:xfrm>
            <a:off x="1304849" y="1293094"/>
            <a:ext cx="9579127" cy="4830616"/>
          </a:xfrm>
        </p:spPr>
        <p:txBody>
          <a:bodyPr/>
          <a:lstStyle/>
          <a:p>
            <a:r>
              <a:rPr lang="en-US" dirty="0"/>
              <a:t>Background and highlights of Lincoln’s scientific CCDs</a:t>
            </a:r>
          </a:p>
          <a:p>
            <a:r>
              <a:rPr lang="en-US" dirty="0"/>
              <a:t>Basics of CCD technology</a:t>
            </a:r>
          </a:p>
          <a:p>
            <a:r>
              <a:rPr lang="en-US" dirty="0"/>
              <a:t>Future directions</a:t>
            </a:r>
          </a:p>
        </p:txBody>
      </p:sp>
      <p:sp>
        <p:nvSpPr>
          <p:cNvPr id="4" name="Arrow: Right 3">
            <a:extLst>
              <a:ext uri="{FF2B5EF4-FFF2-40B4-BE49-F238E27FC236}">
                <a16:creationId xmlns:a16="http://schemas.microsoft.com/office/drawing/2014/main" id="{AD60C65D-6A60-4B08-9E35-0D19AB4E3428}"/>
              </a:ext>
            </a:extLst>
          </p:cNvPr>
          <p:cNvSpPr/>
          <p:nvPr/>
        </p:nvSpPr>
        <p:spPr>
          <a:xfrm>
            <a:off x="932055" y="2193430"/>
            <a:ext cx="372794" cy="247318"/>
          </a:xfrm>
          <a:prstGeom prst="rightArrow">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Tree>
    <p:extLst>
      <p:ext uri="{BB962C8B-B14F-4D97-AF65-F5344CB8AC3E}">
        <p14:creationId xmlns:p14="http://schemas.microsoft.com/office/powerpoint/2010/main" val="39510951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p:cNvPicPr>
            <a:picLocks noChangeAspect="1"/>
          </p:cNvPicPr>
          <p:nvPr/>
        </p:nvPicPr>
        <p:blipFill rotWithShape="1">
          <a:blip r:embed="rId3"/>
          <a:srcRect t="4816" r="66589" b="47785"/>
          <a:stretch/>
        </p:blipFill>
        <p:spPr>
          <a:xfrm>
            <a:off x="897007" y="2023614"/>
            <a:ext cx="2660454" cy="2432304"/>
          </a:xfrm>
          <a:prstGeom prst="rect">
            <a:avLst/>
          </a:prstGeom>
          <a:effectLst>
            <a:outerShdw blurRad="50800" dist="38100" dir="2700000" algn="tl" rotWithShape="0">
              <a:prstClr val="black">
                <a:alpha val="40000"/>
              </a:prstClr>
            </a:outerShdw>
          </a:effectLst>
        </p:spPr>
      </p:pic>
      <p:sp>
        <p:nvSpPr>
          <p:cNvPr id="3" name="Title 2"/>
          <p:cNvSpPr>
            <a:spLocks noGrp="1"/>
          </p:cNvSpPr>
          <p:nvPr>
            <p:ph type="title"/>
          </p:nvPr>
        </p:nvSpPr>
        <p:spPr>
          <a:xfrm>
            <a:off x="1255449" y="176784"/>
            <a:ext cx="9677927" cy="813816"/>
          </a:xfrm>
        </p:spPr>
        <p:txBody>
          <a:bodyPr/>
          <a:lstStyle/>
          <a:p>
            <a:r>
              <a:rPr lang="en-US" dirty="0"/>
              <a:t>Roadmap for Next-Generation CCD Capabilities</a:t>
            </a:r>
          </a:p>
        </p:txBody>
      </p:sp>
      <p:sp>
        <p:nvSpPr>
          <p:cNvPr id="23" name="Rectangle 22"/>
          <p:cNvSpPr/>
          <p:nvPr/>
        </p:nvSpPr>
        <p:spPr>
          <a:xfrm>
            <a:off x="4125309" y="1222116"/>
            <a:ext cx="3516285" cy="62182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5387D"/>
                </a:solidFill>
              </a:rPr>
              <a:t>Novel Low-Noise Amplifiers</a:t>
            </a:r>
          </a:p>
        </p:txBody>
      </p:sp>
      <p:sp>
        <p:nvSpPr>
          <p:cNvPr id="32" name="Content Placeholder 2"/>
          <p:cNvSpPr txBox="1">
            <a:spLocks/>
          </p:cNvSpPr>
          <p:nvPr/>
        </p:nvSpPr>
        <p:spPr>
          <a:xfrm>
            <a:off x="4248947" y="4674540"/>
            <a:ext cx="3269008" cy="761925"/>
          </a:xfrm>
          <a:prstGeom prst="rect">
            <a:avLst/>
          </a:prstGeom>
        </p:spPr>
        <p:txBody>
          <a:bodyPr/>
          <a:lstStyle>
            <a:lvl1pPr marL="233363" indent="-233363" algn="l" eaLnBrk="1" hangingPunct="1">
              <a:lnSpc>
                <a:spcPts val="2000"/>
              </a:lnSpc>
              <a:spcBef>
                <a:spcPts val="300"/>
              </a:spcBef>
              <a:spcAft>
                <a:spcPts val="600"/>
              </a:spcAft>
              <a:buFont typeface="Arial" pitchFamily="34" charset="0"/>
              <a:buChar char="•"/>
              <a:defRPr sz="2000" b="1">
                <a:latin typeface="Arial" pitchFamily="34" charset="0"/>
                <a:cs typeface="Arial" pitchFamily="34" charset="0"/>
              </a:defRPr>
            </a:lvl1pPr>
            <a:lvl2pPr marL="509588" indent="-225425" algn="l" eaLnBrk="1" hangingPunct="1">
              <a:lnSpc>
                <a:spcPts val="2000"/>
              </a:lnSpc>
              <a:spcBef>
                <a:spcPts val="300"/>
              </a:spcBef>
              <a:spcAft>
                <a:spcPts val="600"/>
              </a:spcAft>
              <a:buFont typeface="Arial" pitchFamily="34" charset="0"/>
              <a:buChar char="–"/>
              <a:defRPr sz="2000" b="1">
                <a:latin typeface="Arial" pitchFamily="34" charset="0"/>
                <a:cs typeface="Arial" pitchFamily="34" charset="0"/>
              </a:defRPr>
            </a:lvl2pPr>
            <a:lvl3pPr marL="854075" indent="-223838" algn="l" eaLnBrk="1" hangingPunct="1">
              <a:lnSpc>
                <a:spcPts val="2000"/>
              </a:lnSpc>
              <a:spcBef>
                <a:spcPts val="300"/>
              </a:spcBef>
              <a:spcAft>
                <a:spcPts val="600"/>
              </a:spcAft>
              <a:buFont typeface="Arial" pitchFamily="34" charset="0"/>
              <a:buChar char="•"/>
              <a:defRPr sz="1600" b="1">
                <a:latin typeface="Arial" pitchFamily="34" charset="0"/>
                <a:cs typeface="Arial" pitchFamily="34" charset="0"/>
              </a:defRPr>
            </a:lvl3pPr>
            <a:lvl4pPr marL="1035050" indent="-180975" algn="l" eaLnBrk="1" hangingPunct="1">
              <a:lnSpc>
                <a:spcPts val="2000"/>
              </a:lnSpc>
              <a:spcBef>
                <a:spcPts val="300"/>
              </a:spcBef>
              <a:spcAft>
                <a:spcPts val="600"/>
              </a:spcAft>
              <a:buFont typeface="Courier New" pitchFamily="49" charset="0"/>
              <a:buChar char="o"/>
              <a:defRPr sz="1400" b="1">
                <a:latin typeface="Arial" pitchFamily="34" charset="0"/>
                <a:cs typeface="Arial" pitchFamily="34" charset="0"/>
              </a:defRPr>
            </a:lvl4pPr>
            <a:lvl5pPr marL="796925" indent="0" algn="l" eaLnBrk="1" hangingPunct="1">
              <a:spcBef>
                <a:spcPts val="600"/>
              </a:spcBef>
              <a:defRPr sz="1600" b="1">
                <a:latin typeface="Arial" pitchFamily="34" charset="0"/>
                <a:cs typeface="Arial" pitchFamily="34" charset="0"/>
              </a:defRPr>
            </a:lvl5pPr>
            <a:lvl6pPr marL="1147763" indent="0" algn="l" eaLnBrk="1" hangingPunct="1">
              <a:spcBef>
                <a:spcPts val="600"/>
              </a:spcBef>
              <a:defRPr sz="1400" b="1">
                <a:latin typeface="Arial" pitchFamily="34" charset="0"/>
                <a:cs typeface="Arial" pitchFamily="34" charset="0"/>
              </a:defRPr>
            </a:lvl6pPr>
            <a:lvl7pPr marL="1319213" indent="-179388" algn="l" eaLnBrk="1" hangingPunct="1">
              <a:lnSpc>
                <a:spcPts val="2000"/>
              </a:lnSpc>
              <a:spcBef>
                <a:spcPts val="300"/>
              </a:spcBef>
              <a:spcAft>
                <a:spcPts val="600"/>
              </a:spcAft>
              <a:buFont typeface="Arial" pitchFamily="34" charset="0"/>
              <a:buChar char="•"/>
              <a:defRPr sz="1200" b="1">
                <a:latin typeface="Arial" pitchFamily="34" charset="0"/>
                <a:cs typeface="Arial" pitchFamily="34" charset="0"/>
              </a:defRPr>
            </a:lvl7pPr>
          </a:lstStyle>
          <a:p>
            <a:pPr>
              <a:lnSpc>
                <a:spcPct val="100000"/>
              </a:lnSpc>
            </a:pPr>
            <a:r>
              <a:rPr lang="en-US" sz="1400" dirty="0"/>
              <a:t>New readout amplifier for single-photon sensitivity</a:t>
            </a:r>
          </a:p>
        </p:txBody>
      </p:sp>
      <p:sp>
        <p:nvSpPr>
          <p:cNvPr id="20" name="TextBox 19"/>
          <p:cNvSpPr txBox="1"/>
          <p:nvPr/>
        </p:nvSpPr>
        <p:spPr>
          <a:xfrm>
            <a:off x="423845" y="5664081"/>
            <a:ext cx="11337488" cy="335202"/>
          </a:xfrm>
          <a:prstGeom prst="rect">
            <a:avLst/>
          </a:prstGeom>
          <a:solidFill>
            <a:srgbClr val="EBFFFF"/>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ctr" defTabSz="914400" eaLnBrk="1" latinLnBrk="0" hangingPunct="1">
              <a:defRPr sz="1600" b="1">
                <a:latin typeface="+mn-lt"/>
              </a:defRPr>
            </a:lvl1pPr>
            <a:lvl2pPr defTabSz="914400" eaLnBrk="1" latinLnBrk="0" hangingPunct="1">
              <a:defRPr sz="1800">
                <a:solidFill>
                  <a:schemeClr val="lt1"/>
                </a:solidFill>
                <a:latin typeface="+mn-lt"/>
              </a:defRPr>
            </a:lvl2pPr>
            <a:lvl3pPr defTabSz="914400" eaLnBrk="1" latinLnBrk="0" hangingPunct="1">
              <a:defRPr sz="1800">
                <a:solidFill>
                  <a:schemeClr val="lt1"/>
                </a:solidFill>
                <a:latin typeface="+mn-lt"/>
              </a:defRPr>
            </a:lvl3pPr>
            <a:lvl4pPr defTabSz="914400" eaLnBrk="1" latinLnBrk="0" hangingPunct="1">
              <a:defRPr sz="1800">
                <a:solidFill>
                  <a:schemeClr val="lt1"/>
                </a:solidFill>
                <a:latin typeface="+mn-lt"/>
              </a:defRPr>
            </a:lvl4pPr>
            <a:lvl5pPr defTabSz="914400" eaLnBrk="1" latinLnBrk="0" hangingPunct="1">
              <a:defRPr sz="1800">
                <a:solidFill>
                  <a:schemeClr val="lt1"/>
                </a:solidFill>
                <a:latin typeface="+mn-lt"/>
              </a:defRPr>
            </a:lvl5pPr>
            <a:lvl6pPr defTabSz="914400">
              <a:defRPr sz="1800">
                <a:solidFill>
                  <a:schemeClr val="lt1"/>
                </a:solidFill>
                <a:latin typeface="+mn-lt"/>
              </a:defRPr>
            </a:lvl6pPr>
            <a:lvl7pPr defTabSz="914400">
              <a:defRPr sz="1800">
                <a:solidFill>
                  <a:schemeClr val="lt1"/>
                </a:solidFill>
                <a:latin typeface="+mn-lt"/>
              </a:defRPr>
            </a:lvl7pPr>
            <a:lvl8pPr defTabSz="914400">
              <a:defRPr sz="1800">
                <a:solidFill>
                  <a:schemeClr val="lt1"/>
                </a:solidFill>
                <a:latin typeface="+mn-lt"/>
              </a:defRPr>
            </a:lvl8pPr>
            <a:lvl9pPr defTabSz="914400">
              <a:defRPr sz="1800">
                <a:solidFill>
                  <a:schemeClr val="lt1"/>
                </a:solidFill>
                <a:latin typeface="+mn-lt"/>
              </a:defRPr>
            </a:lvl9pPr>
          </a:lstStyle>
          <a:p>
            <a:r>
              <a:rPr lang="en-US" dirty="0">
                <a:solidFill>
                  <a:schemeClr val="tx1"/>
                </a:solidFill>
              </a:rPr>
              <a:t>Future devices will combine best features of APS and CCD imagers, supporting low-noise, high-speed imaging</a:t>
            </a:r>
          </a:p>
        </p:txBody>
      </p:sp>
      <p:pic>
        <p:nvPicPr>
          <p:cNvPr id="2" name="Picture 1"/>
          <p:cNvPicPr>
            <a:picLocks noChangeAspect="1"/>
          </p:cNvPicPr>
          <p:nvPr/>
        </p:nvPicPr>
        <p:blipFill rotWithShape="1">
          <a:blip r:embed="rId4"/>
          <a:srcRect l="4251" t="7320" r="4498" b="5352"/>
          <a:stretch/>
        </p:blipFill>
        <p:spPr>
          <a:xfrm>
            <a:off x="4412825" y="2023614"/>
            <a:ext cx="2941253" cy="2431405"/>
          </a:xfrm>
          <a:prstGeom prst="rect">
            <a:avLst/>
          </a:prstGeom>
          <a:effectLst>
            <a:outerShdw blurRad="50800" dist="38100" dir="2700000" algn="tl" rotWithShape="0">
              <a:prstClr val="black">
                <a:alpha val="40000"/>
              </a:prstClr>
            </a:outerShdw>
          </a:effectLst>
        </p:spPr>
      </p:pic>
      <p:sp>
        <p:nvSpPr>
          <p:cNvPr id="6" name="Rectangle 5"/>
          <p:cNvSpPr/>
          <p:nvPr/>
        </p:nvSpPr>
        <p:spPr>
          <a:xfrm>
            <a:off x="8209588" y="1222116"/>
            <a:ext cx="3099398" cy="62182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5387D"/>
                </a:solidFill>
              </a:rPr>
              <a:t>High-Speed Focal Planes</a:t>
            </a:r>
          </a:p>
        </p:txBody>
      </p:sp>
      <p:sp>
        <p:nvSpPr>
          <p:cNvPr id="223" name="Content Placeholder 2"/>
          <p:cNvSpPr txBox="1">
            <a:spLocks/>
          </p:cNvSpPr>
          <p:nvPr/>
        </p:nvSpPr>
        <p:spPr>
          <a:xfrm>
            <a:off x="7822911" y="4681574"/>
            <a:ext cx="3872753" cy="754891"/>
          </a:xfrm>
          <a:prstGeom prst="rect">
            <a:avLst/>
          </a:prstGeom>
        </p:spPr>
        <p:txBody>
          <a:bodyPr/>
          <a:lstStyle>
            <a:lvl1pPr marL="233363" indent="-233363" algn="l" eaLnBrk="1" hangingPunct="1">
              <a:lnSpc>
                <a:spcPts val="2000"/>
              </a:lnSpc>
              <a:spcBef>
                <a:spcPts val="300"/>
              </a:spcBef>
              <a:spcAft>
                <a:spcPts val="600"/>
              </a:spcAft>
              <a:buFont typeface="Arial" pitchFamily="34" charset="0"/>
              <a:buChar char="•"/>
              <a:defRPr sz="2000" b="1">
                <a:latin typeface="Arial" pitchFamily="34" charset="0"/>
                <a:cs typeface="Arial" pitchFamily="34" charset="0"/>
              </a:defRPr>
            </a:lvl1pPr>
            <a:lvl2pPr marL="509588" indent="-225425" algn="l" eaLnBrk="1" hangingPunct="1">
              <a:lnSpc>
                <a:spcPts val="2000"/>
              </a:lnSpc>
              <a:spcBef>
                <a:spcPts val="300"/>
              </a:spcBef>
              <a:spcAft>
                <a:spcPts val="600"/>
              </a:spcAft>
              <a:buFont typeface="Arial" pitchFamily="34" charset="0"/>
              <a:buChar char="–"/>
              <a:defRPr sz="2000" b="1">
                <a:latin typeface="Arial" pitchFamily="34" charset="0"/>
                <a:cs typeface="Arial" pitchFamily="34" charset="0"/>
              </a:defRPr>
            </a:lvl2pPr>
            <a:lvl3pPr marL="854075" indent="-223838" algn="l" eaLnBrk="1" hangingPunct="1">
              <a:lnSpc>
                <a:spcPts val="2000"/>
              </a:lnSpc>
              <a:spcBef>
                <a:spcPts val="300"/>
              </a:spcBef>
              <a:spcAft>
                <a:spcPts val="600"/>
              </a:spcAft>
              <a:buFont typeface="Arial" pitchFamily="34" charset="0"/>
              <a:buChar char="•"/>
              <a:defRPr sz="1600" b="1">
                <a:latin typeface="Arial" pitchFamily="34" charset="0"/>
                <a:cs typeface="Arial" pitchFamily="34" charset="0"/>
              </a:defRPr>
            </a:lvl3pPr>
            <a:lvl4pPr marL="1035050" indent="-180975" algn="l" eaLnBrk="1" hangingPunct="1">
              <a:lnSpc>
                <a:spcPts val="2000"/>
              </a:lnSpc>
              <a:spcBef>
                <a:spcPts val="300"/>
              </a:spcBef>
              <a:spcAft>
                <a:spcPts val="600"/>
              </a:spcAft>
              <a:buFont typeface="Courier New" pitchFamily="49" charset="0"/>
              <a:buChar char="o"/>
              <a:defRPr sz="1400" b="1">
                <a:latin typeface="Arial" pitchFamily="34" charset="0"/>
                <a:cs typeface="Arial" pitchFamily="34" charset="0"/>
              </a:defRPr>
            </a:lvl4pPr>
            <a:lvl5pPr marL="796925" indent="0" algn="l" eaLnBrk="1" hangingPunct="1">
              <a:spcBef>
                <a:spcPts val="600"/>
              </a:spcBef>
              <a:defRPr sz="1600" b="1">
                <a:latin typeface="Arial" pitchFamily="34" charset="0"/>
                <a:cs typeface="Arial" pitchFamily="34" charset="0"/>
              </a:defRPr>
            </a:lvl5pPr>
            <a:lvl6pPr marL="1147763" indent="0" algn="l" eaLnBrk="1" hangingPunct="1">
              <a:spcBef>
                <a:spcPts val="600"/>
              </a:spcBef>
              <a:defRPr sz="1400" b="1">
                <a:latin typeface="Arial" pitchFamily="34" charset="0"/>
                <a:cs typeface="Arial" pitchFamily="34" charset="0"/>
              </a:defRPr>
            </a:lvl6pPr>
            <a:lvl7pPr marL="1319213" indent="-179388" algn="l" eaLnBrk="1" hangingPunct="1">
              <a:lnSpc>
                <a:spcPts val="2000"/>
              </a:lnSpc>
              <a:spcBef>
                <a:spcPts val="300"/>
              </a:spcBef>
              <a:spcAft>
                <a:spcPts val="600"/>
              </a:spcAft>
              <a:buFont typeface="Arial" pitchFamily="34" charset="0"/>
              <a:buChar char="•"/>
              <a:defRPr sz="1200" b="1">
                <a:latin typeface="Arial" pitchFamily="34" charset="0"/>
                <a:cs typeface="Arial" pitchFamily="34" charset="0"/>
              </a:defRPr>
            </a:lvl7pPr>
          </a:lstStyle>
          <a:p>
            <a:pPr>
              <a:lnSpc>
                <a:spcPct val="100000"/>
              </a:lnSpc>
            </a:pPr>
            <a:r>
              <a:rPr lang="en-US" sz="1400" dirty="0"/>
              <a:t>Chip stacking to enable high-speed imaging, on-chip processing</a:t>
            </a:r>
          </a:p>
          <a:p>
            <a:pPr>
              <a:lnSpc>
                <a:spcPct val="100000"/>
              </a:lnSpc>
            </a:pPr>
            <a:endParaRPr lang="en-US" sz="1200" dirty="0"/>
          </a:p>
        </p:txBody>
      </p:sp>
      <p:grpSp>
        <p:nvGrpSpPr>
          <p:cNvPr id="4" name="Group 3"/>
          <p:cNvGrpSpPr/>
          <p:nvPr/>
        </p:nvGrpSpPr>
        <p:grpSpPr>
          <a:xfrm>
            <a:off x="8103782" y="2023614"/>
            <a:ext cx="3311010" cy="2431405"/>
            <a:chOff x="8103783" y="2023614"/>
            <a:chExt cx="3311010" cy="2431405"/>
          </a:xfrm>
        </p:grpSpPr>
        <p:sp>
          <p:nvSpPr>
            <p:cNvPr id="9" name="Rectangle 8"/>
            <p:cNvSpPr/>
            <p:nvPr/>
          </p:nvSpPr>
          <p:spPr>
            <a:xfrm>
              <a:off x="8103783" y="2023614"/>
              <a:ext cx="3311010" cy="2431405"/>
            </a:xfrm>
            <a:prstGeom prst="rect">
              <a:avLst/>
            </a:prstGeom>
            <a:solidFill>
              <a:schemeClr val="bg1"/>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pic>
          <p:nvPicPr>
            <p:cNvPr id="224" name="Picture 223"/>
            <p:cNvPicPr/>
            <p:nvPr/>
          </p:nvPicPr>
          <p:blipFill rotWithShape="1">
            <a:blip r:embed="rId5" cstate="print">
              <a:extLst>
                <a:ext uri="{28A0092B-C50C-407E-A947-70E740481C1C}">
                  <a14:useLocalDpi xmlns:a14="http://schemas.microsoft.com/office/drawing/2010/main"/>
                </a:ext>
              </a:extLst>
            </a:blip>
            <a:srcRect l="-4469"/>
            <a:stretch/>
          </p:blipFill>
          <p:spPr>
            <a:xfrm>
              <a:off x="8177073" y="2327729"/>
              <a:ext cx="3108900" cy="1914596"/>
            </a:xfrm>
            <a:prstGeom prst="rect">
              <a:avLst/>
            </a:prstGeom>
            <a:ln>
              <a:noFill/>
            </a:ln>
          </p:spPr>
        </p:pic>
        <p:sp>
          <p:nvSpPr>
            <p:cNvPr id="10" name="TextBox 9"/>
            <p:cNvSpPr txBox="1"/>
            <p:nvPr/>
          </p:nvSpPr>
          <p:spPr>
            <a:xfrm>
              <a:off x="8201324" y="2080976"/>
              <a:ext cx="1043673" cy="782060"/>
            </a:xfrm>
            <a:prstGeom prst="rect">
              <a:avLst/>
            </a:prstGeom>
            <a:solidFill>
              <a:schemeClr val="bg1"/>
            </a:solidFill>
          </p:spPr>
          <p:txBody>
            <a:bodyPr wrap="square" rtlCol="0">
              <a:spAutoFit/>
            </a:bodyPr>
            <a:lstStyle/>
            <a:p>
              <a:pPr algn="ctr"/>
              <a:r>
                <a:rPr lang="en-US" sz="1200" b="1" dirty="0"/>
                <a:t>Hybrid CCD-CMOS Imager</a:t>
              </a:r>
            </a:p>
          </p:txBody>
        </p:sp>
      </p:grpSp>
      <p:sp>
        <p:nvSpPr>
          <p:cNvPr id="21" name="Rectangle 20"/>
          <p:cNvSpPr/>
          <p:nvPr/>
        </p:nvSpPr>
        <p:spPr>
          <a:xfrm>
            <a:off x="469092" y="1222116"/>
            <a:ext cx="3516285" cy="62182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5387D"/>
                </a:solidFill>
              </a:rPr>
              <a:t>Low-Voltage CCDs</a:t>
            </a:r>
          </a:p>
        </p:txBody>
      </p:sp>
      <p:sp>
        <p:nvSpPr>
          <p:cNvPr id="25" name="TextBox 24"/>
          <p:cNvSpPr txBox="1"/>
          <p:nvPr/>
        </p:nvSpPr>
        <p:spPr>
          <a:xfrm>
            <a:off x="1452824" y="2054718"/>
            <a:ext cx="1548821" cy="261610"/>
          </a:xfrm>
          <a:prstGeom prst="rect">
            <a:avLst/>
          </a:prstGeom>
          <a:solidFill>
            <a:schemeClr val="bg1"/>
          </a:solidFill>
          <a:effectLst>
            <a:outerShdw blurRad="50800" dist="38100" dir="2700000" algn="tl" rotWithShape="0">
              <a:prstClr val="black">
                <a:alpha val="40000"/>
              </a:prstClr>
            </a:outerShdw>
          </a:effectLst>
        </p:spPr>
        <p:txBody>
          <a:bodyPr wrap="none" rtlCol="0">
            <a:spAutoFit/>
          </a:bodyPr>
          <a:lstStyle/>
          <a:p>
            <a:pPr algn="ctr"/>
            <a:r>
              <a:rPr lang="en-US" sz="1100" b="1" i="1" dirty="0"/>
              <a:t>CCD operation at 2V</a:t>
            </a:r>
          </a:p>
        </p:txBody>
      </p:sp>
      <p:sp>
        <p:nvSpPr>
          <p:cNvPr id="41" name="Content Placeholder 2"/>
          <p:cNvSpPr txBox="1">
            <a:spLocks/>
          </p:cNvSpPr>
          <p:nvPr/>
        </p:nvSpPr>
        <p:spPr>
          <a:xfrm>
            <a:off x="411162" y="4658406"/>
            <a:ext cx="3632144" cy="947355"/>
          </a:xfrm>
          <a:prstGeom prst="rect">
            <a:avLst/>
          </a:prstGeom>
        </p:spPr>
        <p:txBody>
          <a:bodyPr/>
          <a:lstStyle>
            <a:lvl1pPr marL="233363" indent="-233363" algn="l" eaLnBrk="1" hangingPunct="1">
              <a:lnSpc>
                <a:spcPts val="2000"/>
              </a:lnSpc>
              <a:spcBef>
                <a:spcPts val="300"/>
              </a:spcBef>
              <a:spcAft>
                <a:spcPts val="600"/>
              </a:spcAft>
              <a:buFont typeface="Arial" pitchFamily="34" charset="0"/>
              <a:buChar char="•"/>
              <a:defRPr sz="2000" b="1">
                <a:latin typeface="Arial" pitchFamily="34" charset="0"/>
                <a:cs typeface="Arial" pitchFamily="34" charset="0"/>
              </a:defRPr>
            </a:lvl1pPr>
            <a:lvl2pPr marL="509588" indent="-225425" algn="l" eaLnBrk="1" hangingPunct="1">
              <a:lnSpc>
                <a:spcPts val="2000"/>
              </a:lnSpc>
              <a:spcBef>
                <a:spcPts val="300"/>
              </a:spcBef>
              <a:spcAft>
                <a:spcPts val="600"/>
              </a:spcAft>
              <a:buFont typeface="Arial" pitchFamily="34" charset="0"/>
              <a:buChar char="–"/>
              <a:defRPr sz="2000" b="1">
                <a:latin typeface="Arial" pitchFamily="34" charset="0"/>
                <a:cs typeface="Arial" pitchFamily="34" charset="0"/>
              </a:defRPr>
            </a:lvl2pPr>
            <a:lvl3pPr marL="854075" indent="-223838" algn="l" eaLnBrk="1" hangingPunct="1">
              <a:lnSpc>
                <a:spcPts val="2000"/>
              </a:lnSpc>
              <a:spcBef>
                <a:spcPts val="300"/>
              </a:spcBef>
              <a:spcAft>
                <a:spcPts val="600"/>
              </a:spcAft>
              <a:buFont typeface="Arial" pitchFamily="34" charset="0"/>
              <a:buChar char="•"/>
              <a:defRPr sz="1600" b="1">
                <a:latin typeface="Arial" pitchFamily="34" charset="0"/>
                <a:cs typeface="Arial" pitchFamily="34" charset="0"/>
              </a:defRPr>
            </a:lvl3pPr>
            <a:lvl4pPr marL="1035050" indent="-180975" algn="l" eaLnBrk="1" hangingPunct="1">
              <a:lnSpc>
                <a:spcPts val="2000"/>
              </a:lnSpc>
              <a:spcBef>
                <a:spcPts val="300"/>
              </a:spcBef>
              <a:spcAft>
                <a:spcPts val="600"/>
              </a:spcAft>
              <a:buFont typeface="Courier New" pitchFamily="49" charset="0"/>
              <a:buChar char="o"/>
              <a:defRPr sz="1400" b="1">
                <a:latin typeface="Arial" pitchFamily="34" charset="0"/>
                <a:cs typeface="Arial" pitchFamily="34" charset="0"/>
              </a:defRPr>
            </a:lvl4pPr>
            <a:lvl5pPr marL="796925" indent="0" algn="l" eaLnBrk="1" hangingPunct="1">
              <a:spcBef>
                <a:spcPts val="600"/>
              </a:spcBef>
              <a:defRPr sz="1600" b="1">
                <a:latin typeface="Arial" pitchFamily="34" charset="0"/>
                <a:cs typeface="Arial" pitchFamily="34" charset="0"/>
              </a:defRPr>
            </a:lvl5pPr>
            <a:lvl6pPr marL="1147763" indent="0" algn="l" eaLnBrk="1" hangingPunct="1">
              <a:spcBef>
                <a:spcPts val="600"/>
              </a:spcBef>
              <a:defRPr sz="1400" b="1">
                <a:latin typeface="Arial" pitchFamily="34" charset="0"/>
                <a:cs typeface="Arial" pitchFamily="34" charset="0"/>
              </a:defRPr>
            </a:lvl6pPr>
            <a:lvl7pPr marL="1319213" indent="-179388" algn="l" eaLnBrk="1" hangingPunct="1">
              <a:lnSpc>
                <a:spcPts val="2000"/>
              </a:lnSpc>
              <a:spcBef>
                <a:spcPts val="300"/>
              </a:spcBef>
              <a:spcAft>
                <a:spcPts val="600"/>
              </a:spcAft>
              <a:buFont typeface="Arial" pitchFamily="34" charset="0"/>
              <a:buChar char="•"/>
              <a:defRPr sz="1200" b="1">
                <a:latin typeface="Arial" pitchFamily="34" charset="0"/>
                <a:cs typeface="Arial" pitchFamily="34" charset="0"/>
              </a:defRPr>
            </a:lvl7pPr>
          </a:lstStyle>
          <a:p>
            <a:pPr>
              <a:lnSpc>
                <a:spcPct val="100000"/>
              </a:lnSpc>
              <a:spcAft>
                <a:spcPts val="300"/>
              </a:spcAft>
            </a:pPr>
            <a:r>
              <a:rPr lang="en-US" sz="1400" dirty="0"/>
              <a:t>New process to enable lower power operation</a:t>
            </a:r>
          </a:p>
        </p:txBody>
      </p:sp>
    </p:spTree>
    <p:extLst>
      <p:ext uri="{BB962C8B-B14F-4D97-AF65-F5344CB8AC3E}">
        <p14:creationId xmlns:p14="http://schemas.microsoft.com/office/powerpoint/2010/main" val="37260473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EA70A-1D40-DB43-8088-DAD6057878FC}"/>
              </a:ext>
            </a:extLst>
          </p:cNvPr>
          <p:cNvSpPr>
            <a:spLocks noGrp="1"/>
          </p:cNvSpPr>
          <p:nvPr>
            <p:ph type="title"/>
          </p:nvPr>
        </p:nvSpPr>
        <p:spPr/>
        <p:txBody>
          <a:bodyPr/>
          <a:lstStyle/>
          <a:p>
            <a:r>
              <a:rPr lang="en-US" dirty="0"/>
              <a:t>Lynx X-Ray Observatory Concept</a:t>
            </a:r>
          </a:p>
        </p:txBody>
      </p:sp>
      <p:sp>
        <p:nvSpPr>
          <p:cNvPr id="5" name="object 14">
            <a:extLst>
              <a:ext uri="{FF2B5EF4-FFF2-40B4-BE49-F238E27FC236}">
                <a16:creationId xmlns:a16="http://schemas.microsoft.com/office/drawing/2014/main" id="{79F41C4B-2870-B94A-A43D-74F506776C1E}"/>
              </a:ext>
            </a:extLst>
          </p:cNvPr>
          <p:cNvSpPr/>
          <p:nvPr/>
        </p:nvSpPr>
        <p:spPr>
          <a:xfrm>
            <a:off x="8539674" y="1111600"/>
            <a:ext cx="1645491" cy="1666821"/>
          </a:xfrm>
          <a:prstGeom prst="rect">
            <a:avLst/>
          </a:prstGeom>
          <a:blipFill>
            <a:blip r:embed="rId3" cstate="print">
              <a:extLst>
                <a:ext uri="{28A0092B-C50C-407E-A947-70E740481C1C}">
                  <a14:useLocalDpi xmlns:a14="http://schemas.microsoft.com/office/drawing/2010/main" val="0"/>
                </a:ext>
              </a:extLst>
            </a:blip>
            <a:stretch>
              <a:fillRect/>
            </a:stretch>
          </a:blipFill>
        </p:spPr>
        <p:txBody>
          <a:bodyPr wrap="square" lIns="0" tIns="0" rIns="0" bIns="0" rtlCol="0"/>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sz="1799" b="1" i="0" u="none" strike="noStrike" kern="1200" cap="none" spc="0" normalizeH="0" baseline="0" noProof="0" dirty="0">
              <a:ln>
                <a:noFill/>
              </a:ln>
              <a:solidFill>
                <a:prstClr val="black"/>
              </a:solidFill>
              <a:effectLst/>
              <a:uLnTx/>
              <a:uFillTx/>
              <a:latin typeface="Calibri"/>
              <a:ea typeface="+mn-ea"/>
              <a:cs typeface="+mn-cs"/>
            </a:endParaRPr>
          </a:p>
        </p:txBody>
      </p:sp>
      <p:sp>
        <p:nvSpPr>
          <p:cNvPr id="7" name="object 16">
            <a:extLst>
              <a:ext uri="{FF2B5EF4-FFF2-40B4-BE49-F238E27FC236}">
                <a16:creationId xmlns:a16="http://schemas.microsoft.com/office/drawing/2014/main" id="{1E2F58D5-618F-8144-82DB-D9007C2E669E}"/>
              </a:ext>
            </a:extLst>
          </p:cNvPr>
          <p:cNvSpPr/>
          <p:nvPr/>
        </p:nvSpPr>
        <p:spPr>
          <a:xfrm>
            <a:off x="8670112" y="4643070"/>
            <a:ext cx="1501554" cy="1491928"/>
          </a:xfrm>
          <a:prstGeom prst="rect">
            <a:avLst/>
          </a:prstGeom>
          <a:blipFill>
            <a:blip r:embed="rId4" cstate="print">
              <a:extLst>
                <a:ext uri="{28A0092B-C50C-407E-A947-70E740481C1C}">
                  <a14:useLocalDpi xmlns:a14="http://schemas.microsoft.com/office/drawing/2010/main" val="0"/>
                </a:ext>
              </a:extLst>
            </a:blip>
            <a:stretch>
              <a:fillRect/>
            </a:stretch>
          </a:blipFill>
        </p:spPr>
        <p:txBody>
          <a:bodyPr wrap="square" lIns="0" tIns="0" rIns="0" bIns="0" rtlCol="0"/>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sz="1799" b="1" i="0" u="none" strike="noStrike" kern="1200" cap="none" spc="0" normalizeH="0" baseline="0" noProof="0" dirty="0">
              <a:ln>
                <a:noFill/>
              </a:ln>
              <a:solidFill>
                <a:prstClr val="black"/>
              </a:solidFill>
              <a:effectLst/>
              <a:uLnTx/>
              <a:uFillTx/>
              <a:latin typeface="Calibri"/>
              <a:ea typeface="+mn-ea"/>
              <a:cs typeface="+mn-cs"/>
            </a:endParaRPr>
          </a:p>
        </p:txBody>
      </p:sp>
      <p:sp>
        <p:nvSpPr>
          <p:cNvPr id="8" name="object 17">
            <a:extLst>
              <a:ext uri="{FF2B5EF4-FFF2-40B4-BE49-F238E27FC236}">
                <a16:creationId xmlns:a16="http://schemas.microsoft.com/office/drawing/2014/main" id="{0355B96C-F677-4741-A48B-C42B2856253A}"/>
              </a:ext>
            </a:extLst>
          </p:cNvPr>
          <p:cNvSpPr/>
          <p:nvPr/>
        </p:nvSpPr>
        <p:spPr>
          <a:xfrm>
            <a:off x="9091853" y="1990247"/>
            <a:ext cx="2781464" cy="2678621"/>
          </a:xfrm>
          <a:prstGeom prst="rect">
            <a:avLst/>
          </a:prstGeom>
          <a:blipFill>
            <a:blip r:embed="rId5" cstate="print">
              <a:extLst>
                <a:ext uri="{28A0092B-C50C-407E-A947-70E740481C1C}">
                  <a14:useLocalDpi xmlns:a14="http://schemas.microsoft.com/office/drawing/2010/main" val="0"/>
                </a:ext>
              </a:extLst>
            </a:blip>
            <a:stretch>
              <a:fillRect/>
            </a:stretch>
          </a:blipFill>
        </p:spPr>
        <p:txBody>
          <a:bodyPr wrap="square" lIns="0" tIns="0" rIns="0" bIns="0" rtlCol="0"/>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sz="1799"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object 18">
            <a:extLst>
              <a:ext uri="{FF2B5EF4-FFF2-40B4-BE49-F238E27FC236}">
                <a16:creationId xmlns:a16="http://schemas.microsoft.com/office/drawing/2014/main" id="{C5BB2493-3B3E-AC49-B4EE-7AEC4BABDF85}"/>
              </a:ext>
            </a:extLst>
          </p:cNvPr>
          <p:cNvSpPr/>
          <p:nvPr/>
        </p:nvSpPr>
        <p:spPr>
          <a:xfrm>
            <a:off x="2440691" y="1506212"/>
            <a:ext cx="5346322" cy="4663749"/>
          </a:xfrm>
          <a:prstGeom prst="rect">
            <a:avLst/>
          </a:prstGeom>
          <a:blipFill>
            <a:blip r:embed="rId6" cstate="print">
              <a:extLst>
                <a:ext uri="{28A0092B-C50C-407E-A947-70E740481C1C}">
                  <a14:useLocalDpi xmlns:a14="http://schemas.microsoft.com/office/drawing/2010/main" val="0"/>
                </a:ext>
              </a:extLst>
            </a:blip>
            <a:stretch>
              <a:fillRect/>
            </a:stretch>
          </a:blipFill>
        </p:spPr>
        <p:txBody>
          <a:bodyPr wrap="square" lIns="0" tIns="0" rIns="0" bIns="0" rtlCol="0"/>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sz="1799" b="1" i="0" u="none" strike="noStrike" kern="1200" cap="none" spc="0" normalizeH="0" baseline="0" noProof="0" dirty="0">
              <a:ln>
                <a:noFill/>
              </a:ln>
              <a:solidFill>
                <a:prstClr val="black"/>
              </a:solidFill>
              <a:effectLst/>
              <a:uLnTx/>
              <a:uFillTx/>
              <a:latin typeface="Calibri"/>
              <a:ea typeface="+mn-ea"/>
              <a:cs typeface="+mn-cs"/>
            </a:endParaRPr>
          </a:p>
        </p:txBody>
      </p:sp>
      <p:sp>
        <p:nvSpPr>
          <p:cNvPr id="39" name="TextBox 38">
            <a:extLst>
              <a:ext uri="{FF2B5EF4-FFF2-40B4-BE49-F238E27FC236}">
                <a16:creationId xmlns:a16="http://schemas.microsoft.com/office/drawing/2014/main" id="{4DB29A95-8091-DA41-B3DD-66DBBCC2027D}"/>
              </a:ext>
            </a:extLst>
          </p:cNvPr>
          <p:cNvSpPr txBox="1"/>
          <p:nvPr/>
        </p:nvSpPr>
        <p:spPr>
          <a:xfrm>
            <a:off x="7259123" y="5791908"/>
            <a:ext cx="1378716" cy="52308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D2DCF2">
                    <a:lumMod val="50000"/>
                  </a:srgbClr>
                </a:solidFill>
                <a:effectLst/>
                <a:uLnTx/>
                <a:uFillTx/>
                <a:latin typeface="Arial" pitchFamily="-110" charset="0"/>
                <a:ea typeface="+mn-ea"/>
                <a:cs typeface="+mn-cs"/>
              </a:rPr>
              <a:t>XGS Detector Array</a:t>
            </a:r>
          </a:p>
        </p:txBody>
      </p:sp>
      <p:sp>
        <p:nvSpPr>
          <p:cNvPr id="44" name="TextBox 43">
            <a:extLst>
              <a:ext uri="{FF2B5EF4-FFF2-40B4-BE49-F238E27FC236}">
                <a16:creationId xmlns:a16="http://schemas.microsoft.com/office/drawing/2014/main" id="{2E33D799-3AE9-524F-833D-C1609503185F}"/>
              </a:ext>
            </a:extLst>
          </p:cNvPr>
          <p:cNvSpPr txBox="1"/>
          <p:nvPr/>
        </p:nvSpPr>
        <p:spPr>
          <a:xfrm>
            <a:off x="7160108" y="3410463"/>
            <a:ext cx="2260780" cy="52308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D2DCF2">
                    <a:lumMod val="50000"/>
                  </a:srgbClr>
                </a:solidFill>
                <a:effectLst/>
                <a:uLnTx/>
                <a:uFillTx/>
                <a:latin typeface="Arial" pitchFamily="-110" charset="0"/>
                <a:ea typeface="+mn-ea"/>
                <a:cs typeface="+mn-cs"/>
              </a:rPr>
              <a:t>Lynx X-ray Microcalorimeter (LXM)</a:t>
            </a:r>
          </a:p>
        </p:txBody>
      </p:sp>
      <p:sp>
        <p:nvSpPr>
          <p:cNvPr id="45" name="TextBox 44">
            <a:extLst>
              <a:ext uri="{FF2B5EF4-FFF2-40B4-BE49-F238E27FC236}">
                <a16:creationId xmlns:a16="http://schemas.microsoft.com/office/drawing/2014/main" id="{684879CC-19D0-A945-8C19-EE431BC68CD6}"/>
              </a:ext>
            </a:extLst>
          </p:cNvPr>
          <p:cNvSpPr txBox="1"/>
          <p:nvPr/>
        </p:nvSpPr>
        <p:spPr>
          <a:xfrm>
            <a:off x="9504781" y="1057756"/>
            <a:ext cx="2309576" cy="52308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D2DCF2">
                    <a:lumMod val="50000"/>
                  </a:srgbClr>
                </a:solidFill>
                <a:effectLst/>
                <a:uLnTx/>
                <a:uFillTx/>
                <a:latin typeface="Arial" pitchFamily="-110" charset="0"/>
                <a:ea typeface="+mn-ea"/>
                <a:cs typeface="+mn-cs"/>
              </a:rPr>
              <a:t>High Definition X-ray Imager (HDXI)</a:t>
            </a:r>
          </a:p>
        </p:txBody>
      </p:sp>
      <p:sp>
        <p:nvSpPr>
          <p:cNvPr id="10" name="Freeform 9"/>
          <p:cNvSpPr/>
          <p:nvPr/>
        </p:nvSpPr>
        <p:spPr bwMode="auto">
          <a:xfrm>
            <a:off x="1512817" y="1859353"/>
            <a:ext cx="3653231" cy="1367031"/>
          </a:xfrm>
          <a:custGeom>
            <a:avLst/>
            <a:gdLst>
              <a:gd name="connsiteX0" fmla="*/ 3155182 w 3577213"/>
              <a:gd name="connsiteY0" fmla="*/ 1376624 h 1376624"/>
              <a:gd name="connsiteX1" fmla="*/ 0 w 3577213"/>
              <a:gd name="connsiteY1" fmla="*/ 1065125 h 1376624"/>
              <a:gd name="connsiteX2" fmla="*/ 582804 w 3577213"/>
              <a:gd name="connsiteY2" fmla="*/ 0 h 1376624"/>
              <a:gd name="connsiteX3" fmla="*/ 3577213 w 3577213"/>
              <a:gd name="connsiteY3" fmla="*/ 602901 h 1376624"/>
              <a:gd name="connsiteX4" fmla="*/ 2974312 w 3577213"/>
              <a:gd name="connsiteY4" fmla="*/ 934497 h 1376624"/>
              <a:gd name="connsiteX5" fmla="*/ 3155182 w 3577213"/>
              <a:gd name="connsiteY5" fmla="*/ 1376624 h 1376624"/>
              <a:gd name="connsiteX0" fmla="*/ 3155182 w 3676040"/>
              <a:gd name="connsiteY0" fmla="*/ 1376624 h 1376624"/>
              <a:gd name="connsiteX1" fmla="*/ 0 w 3676040"/>
              <a:gd name="connsiteY1" fmla="*/ 1065125 h 1376624"/>
              <a:gd name="connsiteX2" fmla="*/ 582804 w 3676040"/>
              <a:gd name="connsiteY2" fmla="*/ 0 h 1376624"/>
              <a:gd name="connsiteX3" fmla="*/ 3577213 w 3676040"/>
              <a:gd name="connsiteY3" fmla="*/ 602901 h 1376624"/>
              <a:gd name="connsiteX4" fmla="*/ 2974312 w 3676040"/>
              <a:gd name="connsiteY4" fmla="*/ 934497 h 1376624"/>
              <a:gd name="connsiteX5" fmla="*/ 3155182 w 3676040"/>
              <a:gd name="connsiteY5" fmla="*/ 1376624 h 1376624"/>
              <a:gd name="connsiteX0" fmla="*/ 3155182 w 3577213"/>
              <a:gd name="connsiteY0" fmla="*/ 1376624 h 1376624"/>
              <a:gd name="connsiteX1" fmla="*/ 0 w 3577213"/>
              <a:gd name="connsiteY1" fmla="*/ 1065125 h 1376624"/>
              <a:gd name="connsiteX2" fmla="*/ 582804 w 3577213"/>
              <a:gd name="connsiteY2" fmla="*/ 0 h 1376624"/>
              <a:gd name="connsiteX3" fmla="*/ 3577213 w 3577213"/>
              <a:gd name="connsiteY3" fmla="*/ 602901 h 1376624"/>
              <a:gd name="connsiteX4" fmla="*/ 2974312 w 3577213"/>
              <a:gd name="connsiteY4" fmla="*/ 934497 h 1376624"/>
              <a:gd name="connsiteX5" fmla="*/ 3155182 w 3577213"/>
              <a:gd name="connsiteY5" fmla="*/ 1376624 h 1376624"/>
              <a:gd name="connsiteX0" fmla="*/ 3155182 w 3577213"/>
              <a:gd name="connsiteY0" fmla="*/ 1376624 h 1376624"/>
              <a:gd name="connsiteX1" fmla="*/ 0 w 3577213"/>
              <a:gd name="connsiteY1" fmla="*/ 1065125 h 1376624"/>
              <a:gd name="connsiteX2" fmla="*/ 582804 w 3577213"/>
              <a:gd name="connsiteY2" fmla="*/ 0 h 1376624"/>
              <a:gd name="connsiteX3" fmla="*/ 3577213 w 3577213"/>
              <a:gd name="connsiteY3" fmla="*/ 602901 h 1376624"/>
              <a:gd name="connsiteX4" fmla="*/ 2974312 w 3577213"/>
              <a:gd name="connsiteY4" fmla="*/ 934497 h 1376624"/>
              <a:gd name="connsiteX5" fmla="*/ 3155182 w 3577213"/>
              <a:gd name="connsiteY5" fmla="*/ 1376624 h 1376624"/>
              <a:gd name="connsiteX0" fmla="*/ 3155182 w 3577213"/>
              <a:gd name="connsiteY0" fmla="*/ 1376624 h 1376624"/>
              <a:gd name="connsiteX1" fmla="*/ 0 w 3577213"/>
              <a:gd name="connsiteY1" fmla="*/ 1065125 h 1376624"/>
              <a:gd name="connsiteX2" fmla="*/ 582804 w 3577213"/>
              <a:gd name="connsiteY2" fmla="*/ 0 h 1376624"/>
              <a:gd name="connsiteX3" fmla="*/ 3577213 w 3577213"/>
              <a:gd name="connsiteY3" fmla="*/ 602901 h 1376624"/>
              <a:gd name="connsiteX4" fmla="*/ 2974312 w 3577213"/>
              <a:gd name="connsiteY4" fmla="*/ 934497 h 1376624"/>
              <a:gd name="connsiteX5" fmla="*/ 3155182 w 3577213"/>
              <a:gd name="connsiteY5" fmla="*/ 1376624 h 1376624"/>
              <a:gd name="connsiteX0" fmla="*/ 3164419 w 3577213"/>
              <a:gd name="connsiteY0" fmla="*/ 1367387 h 1367387"/>
              <a:gd name="connsiteX1" fmla="*/ 0 w 3577213"/>
              <a:gd name="connsiteY1" fmla="*/ 1065125 h 1367387"/>
              <a:gd name="connsiteX2" fmla="*/ 582804 w 3577213"/>
              <a:gd name="connsiteY2" fmla="*/ 0 h 1367387"/>
              <a:gd name="connsiteX3" fmla="*/ 3577213 w 3577213"/>
              <a:gd name="connsiteY3" fmla="*/ 602901 h 1367387"/>
              <a:gd name="connsiteX4" fmla="*/ 2974312 w 3577213"/>
              <a:gd name="connsiteY4" fmla="*/ 934497 h 1367387"/>
              <a:gd name="connsiteX5" fmla="*/ 3164419 w 3577213"/>
              <a:gd name="connsiteY5" fmla="*/ 1367387 h 1367387"/>
              <a:gd name="connsiteX0" fmla="*/ 3164419 w 3577213"/>
              <a:gd name="connsiteY0" fmla="*/ 1367387 h 1367387"/>
              <a:gd name="connsiteX1" fmla="*/ 0 w 3577213"/>
              <a:gd name="connsiteY1" fmla="*/ 1065125 h 1367387"/>
              <a:gd name="connsiteX2" fmla="*/ 582804 w 3577213"/>
              <a:gd name="connsiteY2" fmla="*/ 0 h 1367387"/>
              <a:gd name="connsiteX3" fmla="*/ 3577213 w 3577213"/>
              <a:gd name="connsiteY3" fmla="*/ 602901 h 1367387"/>
              <a:gd name="connsiteX4" fmla="*/ 3011257 w 3577213"/>
              <a:gd name="connsiteY4" fmla="*/ 959127 h 1367387"/>
              <a:gd name="connsiteX5" fmla="*/ 3164419 w 3577213"/>
              <a:gd name="connsiteY5" fmla="*/ 1367387 h 1367387"/>
              <a:gd name="connsiteX0" fmla="*/ 3164419 w 3654183"/>
              <a:gd name="connsiteY0" fmla="*/ 1367387 h 1367387"/>
              <a:gd name="connsiteX1" fmla="*/ 0 w 3654183"/>
              <a:gd name="connsiteY1" fmla="*/ 1065125 h 1367387"/>
              <a:gd name="connsiteX2" fmla="*/ 582804 w 3654183"/>
              <a:gd name="connsiteY2" fmla="*/ 0 h 1367387"/>
              <a:gd name="connsiteX3" fmla="*/ 3654183 w 3654183"/>
              <a:gd name="connsiteY3" fmla="*/ 590586 h 1367387"/>
              <a:gd name="connsiteX4" fmla="*/ 3011257 w 3654183"/>
              <a:gd name="connsiteY4" fmla="*/ 959127 h 1367387"/>
              <a:gd name="connsiteX5" fmla="*/ 3164419 w 3654183"/>
              <a:gd name="connsiteY5" fmla="*/ 1367387 h 1367387"/>
              <a:gd name="connsiteX0" fmla="*/ 3164419 w 3654183"/>
              <a:gd name="connsiteY0" fmla="*/ 1367387 h 1367387"/>
              <a:gd name="connsiteX1" fmla="*/ 0 w 3654183"/>
              <a:gd name="connsiteY1" fmla="*/ 1065125 h 1367387"/>
              <a:gd name="connsiteX2" fmla="*/ 582804 w 3654183"/>
              <a:gd name="connsiteY2" fmla="*/ 0 h 1367387"/>
              <a:gd name="connsiteX3" fmla="*/ 3654183 w 3654183"/>
              <a:gd name="connsiteY3" fmla="*/ 590586 h 1367387"/>
              <a:gd name="connsiteX4" fmla="*/ 3011257 w 3654183"/>
              <a:gd name="connsiteY4" fmla="*/ 959127 h 1367387"/>
              <a:gd name="connsiteX5" fmla="*/ 3164419 w 3654183"/>
              <a:gd name="connsiteY5" fmla="*/ 1367387 h 136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4183" h="1367387">
                <a:moveTo>
                  <a:pt x="3164419" y="1367387"/>
                </a:moveTo>
                <a:lnTo>
                  <a:pt x="0" y="1065125"/>
                </a:lnTo>
                <a:lnTo>
                  <a:pt x="582804" y="0"/>
                </a:lnTo>
                <a:lnTo>
                  <a:pt x="3654183" y="590586"/>
                </a:lnTo>
                <a:cubicBezTo>
                  <a:pt x="3378513" y="589318"/>
                  <a:pt x="3114436" y="792714"/>
                  <a:pt x="3011257" y="959127"/>
                </a:cubicBezTo>
                <a:cubicBezTo>
                  <a:pt x="2930607" y="1089205"/>
                  <a:pt x="2945859" y="1299435"/>
                  <a:pt x="3164419" y="1367387"/>
                </a:cubicBezTo>
                <a:close/>
              </a:path>
            </a:pathLst>
          </a:custGeom>
          <a:gradFill flip="none" rotWithShape="1">
            <a:gsLst>
              <a:gs pos="0">
                <a:srgbClr val="0D7BF3">
                  <a:tint val="66000"/>
                  <a:satMod val="160000"/>
                </a:srgbClr>
              </a:gs>
              <a:gs pos="100000">
                <a:srgbClr val="0D7BF3">
                  <a:tint val="23500"/>
                  <a:satMod val="160000"/>
                  <a:alpha val="0"/>
                </a:srgbClr>
              </a:gs>
            </a:gsLst>
            <a:lin ang="0" scaled="1"/>
            <a:tileRect/>
          </a:gradFill>
          <a:ln w="12700" cap="flat" cmpd="sng" algn="ctr">
            <a:noFill/>
            <a:prstDash val="solid"/>
            <a:round/>
            <a:headEnd type="none" w="sm" len="sm"/>
            <a:tailEnd type="none" w="sm" len="sm"/>
          </a:ln>
          <a:effectLst/>
        </p:spPr>
        <p:txBody>
          <a:bodyPr vert="horz" wrap="square" lIns="91416" tIns="45708" rIns="91416" bIns="45708" numCol="1" rtlCol="0" anchor="ctr" anchorCtr="0" compatLnSpc="1">
            <a:prstTxWarp prst="textNoShape">
              <a:avLst/>
            </a:prstTxWarp>
          </a:bodyPr>
          <a:lstStyle/>
          <a:p>
            <a:pPr marL="0" marR="0" lvl="0" indent="0" algn="ctr" defTabSz="914126"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pitchFamily="-110" charset="0"/>
              <a:ea typeface="+mn-ea"/>
              <a:cs typeface="+mn-cs"/>
            </a:endParaRPr>
          </a:p>
        </p:txBody>
      </p:sp>
      <p:sp>
        <p:nvSpPr>
          <p:cNvPr id="4" name="object 13">
            <a:extLst>
              <a:ext uri="{FF2B5EF4-FFF2-40B4-BE49-F238E27FC236}">
                <a16:creationId xmlns:a16="http://schemas.microsoft.com/office/drawing/2014/main" id="{5D9657E2-BA08-1D4B-8306-A667A82573A0}"/>
              </a:ext>
            </a:extLst>
          </p:cNvPr>
          <p:cNvSpPr/>
          <p:nvPr/>
        </p:nvSpPr>
        <p:spPr>
          <a:xfrm>
            <a:off x="902483" y="1492226"/>
            <a:ext cx="1574378" cy="1483386"/>
          </a:xfrm>
          <a:prstGeom prst="rect">
            <a:avLst/>
          </a:prstGeom>
          <a:blipFill>
            <a:blip r:embed="rId7" cstate="print">
              <a:extLst>
                <a:ext uri="{28A0092B-C50C-407E-A947-70E740481C1C}">
                  <a14:useLocalDpi xmlns:a14="http://schemas.microsoft.com/office/drawing/2010/main" val="0"/>
                </a:ext>
              </a:extLst>
            </a:blip>
            <a:stretch>
              <a:fillRect/>
            </a:stretch>
          </a:blipFill>
        </p:spPr>
        <p:txBody>
          <a:bodyPr wrap="square" lIns="0" tIns="0" rIns="0" bIns="0" rtlCol="0"/>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sz="1799" b="1" i="0" u="none" strike="noStrike" kern="1200" cap="none" spc="0" normalizeH="0" baseline="0" noProof="0" dirty="0">
              <a:ln>
                <a:noFill/>
              </a:ln>
              <a:solidFill>
                <a:prstClr val="black"/>
              </a:solidFill>
              <a:effectLst/>
              <a:uLnTx/>
              <a:uFillTx/>
              <a:latin typeface="Calibri"/>
              <a:ea typeface="+mn-ea"/>
              <a:cs typeface="+mn-cs"/>
            </a:endParaRPr>
          </a:p>
        </p:txBody>
      </p:sp>
      <p:sp>
        <p:nvSpPr>
          <p:cNvPr id="31" name="TextBox 30">
            <a:extLst>
              <a:ext uri="{FF2B5EF4-FFF2-40B4-BE49-F238E27FC236}">
                <a16:creationId xmlns:a16="http://schemas.microsoft.com/office/drawing/2014/main" id="{FB919CAF-D5D4-CF45-83D4-FF34825646CB}"/>
              </a:ext>
            </a:extLst>
          </p:cNvPr>
          <p:cNvSpPr txBox="1"/>
          <p:nvPr/>
        </p:nvSpPr>
        <p:spPr>
          <a:xfrm>
            <a:off x="671689" y="1030594"/>
            <a:ext cx="2050173" cy="52308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110" charset="0"/>
                <a:ea typeface="+mn-ea"/>
                <a:cs typeface="+mn-cs"/>
              </a:rPr>
              <a:t>X-ray Mirror Assembly</a:t>
            </a:r>
          </a:p>
        </p:txBody>
      </p:sp>
      <p:sp>
        <p:nvSpPr>
          <p:cNvPr id="32" name="TextBox 31">
            <a:extLst>
              <a:ext uri="{FF2B5EF4-FFF2-40B4-BE49-F238E27FC236}">
                <a16:creationId xmlns:a16="http://schemas.microsoft.com/office/drawing/2014/main" id="{DA95FD8B-A032-AB41-9405-53640AF44C4A}"/>
              </a:ext>
            </a:extLst>
          </p:cNvPr>
          <p:cNvSpPr txBox="1"/>
          <p:nvPr/>
        </p:nvSpPr>
        <p:spPr>
          <a:xfrm>
            <a:off x="207978" y="3212710"/>
            <a:ext cx="2449953" cy="73847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D2DCF2">
                    <a:lumMod val="50000"/>
                  </a:srgbClr>
                </a:solidFill>
                <a:effectLst/>
                <a:uLnTx/>
                <a:uFillTx/>
                <a:latin typeface="Arial" pitchFamily="-110" charset="0"/>
                <a:ea typeface="+mn-ea"/>
                <a:cs typeface="+mn-cs"/>
              </a:rPr>
              <a:t>Insertable Grating Arrays for X-Ray Grating Spectrometer (XGS)</a:t>
            </a:r>
          </a:p>
        </p:txBody>
      </p:sp>
      <p:cxnSp>
        <p:nvCxnSpPr>
          <p:cNvPr id="36" name="Straight Arrow Connector 35">
            <a:extLst>
              <a:ext uri="{FF2B5EF4-FFF2-40B4-BE49-F238E27FC236}">
                <a16:creationId xmlns:a16="http://schemas.microsoft.com/office/drawing/2014/main" id="{ED94005F-AA82-544C-B0E4-EF3D9E22C9E0}"/>
              </a:ext>
            </a:extLst>
          </p:cNvPr>
          <p:cNvCxnSpPr>
            <a:cxnSpLocks/>
            <a:stCxn id="32" idx="0"/>
          </p:cNvCxnSpPr>
          <p:nvPr/>
        </p:nvCxnSpPr>
        <p:spPr bwMode="auto">
          <a:xfrm flipV="1">
            <a:off x="1432955" y="2411693"/>
            <a:ext cx="540988" cy="801018"/>
          </a:xfrm>
          <a:prstGeom prst="straightConnector1">
            <a:avLst/>
          </a:prstGeom>
          <a:solidFill>
            <a:schemeClr val="accent1"/>
          </a:solidFill>
          <a:ln w="19050" cap="flat" cmpd="sng" algn="ctr">
            <a:solidFill>
              <a:schemeClr val="accent5">
                <a:lumMod val="50000"/>
              </a:schemeClr>
            </a:solidFill>
            <a:prstDash val="solid"/>
            <a:round/>
            <a:headEnd type="none" w="sm" len="sm"/>
            <a:tailEnd type="triangle" w="lg" len="lg"/>
          </a:ln>
          <a:effectLst>
            <a:outerShdw dist="12700" dir="2700000" algn="tl" rotWithShape="0">
              <a:schemeClr val="bg1"/>
            </a:outerShdw>
          </a:effectLst>
        </p:spPr>
      </p:cxnSp>
      <p:cxnSp>
        <p:nvCxnSpPr>
          <p:cNvPr id="37" name="Straight Arrow Connector 36">
            <a:extLst>
              <a:ext uri="{FF2B5EF4-FFF2-40B4-BE49-F238E27FC236}">
                <a16:creationId xmlns:a16="http://schemas.microsoft.com/office/drawing/2014/main" id="{ED94005F-AA82-544C-B0E4-EF3D9E22C9E0}"/>
              </a:ext>
            </a:extLst>
          </p:cNvPr>
          <p:cNvCxnSpPr>
            <a:cxnSpLocks/>
          </p:cNvCxnSpPr>
          <p:nvPr/>
        </p:nvCxnSpPr>
        <p:spPr bwMode="auto">
          <a:xfrm flipV="1">
            <a:off x="8487632" y="5766864"/>
            <a:ext cx="933256" cy="318669"/>
          </a:xfrm>
          <a:prstGeom prst="straightConnector1">
            <a:avLst/>
          </a:prstGeom>
          <a:solidFill>
            <a:schemeClr val="accent1"/>
          </a:solidFill>
          <a:ln w="19050" cap="flat" cmpd="sng" algn="ctr">
            <a:solidFill>
              <a:schemeClr val="accent5">
                <a:lumMod val="50000"/>
              </a:schemeClr>
            </a:solidFill>
            <a:prstDash val="solid"/>
            <a:round/>
            <a:headEnd type="none" w="sm" len="sm"/>
            <a:tailEnd type="triangle" w="lg" len="lg"/>
          </a:ln>
          <a:effectLst>
            <a:outerShdw dist="12700" dir="5400000" algn="tl" rotWithShape="0">
              <a:schemeClr val="bg1"/>
            </a:outerShdw>
          </a:effectLst>
        </p:spPr>
      </p:cxnSp>
    </p:spTree>
    <p:extLst>
      <p:ext uri="{BB962C8B-B14F-4D97-AF65-F5344CB8AC3E}">
        <p14:creationId xmlns:p14="http://schemas.microsoft.com/office/powerpoint/2010/main" val="36510612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EA70A-1D40-DB43-8088-DAD6057878FC}"/>
              </a:ext>
            </a:extLst>
          </p:cNvPr>
          <p:cNvSpPr>
            <a:spLocks noGrp="1"/>
          </p:cNvSpPr>
          <p:nvPr>
            <p:ph type="title"/>
          </p:nvPr>
        </p:nvSpPr>
        <p:spPr/>
        <p:txBody>
          <a:bodyPr/>
          <a:lstStyle/>
          <a:p>
            <a:r>
              <a:rPr lang="en-US" dirty="0"/>
              <a:t>Lynx X-Ray Observatory Concept</a:t>
            </a:r>
          </a:p>
        </p:txBody>
      </p:sp>
      <p:sp>
        <p:nvSpPr>
          <p:cNvPr id="5" name="object 14">
            <a:extLst>
              <a:ext uri="{FF2B5EF4-FFF2-40B4-BE49-F238E27FC236}">
                <a16:creationId xmlns:a16="http://schemas.microsoft.com/office/drawing/2014/main" id="{79F41C4B-2870-B94A-A43D-74F506776C1E}"/>
              </a:ext>
            </a:extLst>
          </p:cNvPr>
          <p:cNvSpPr/>
          <p:nvPr/>
        </p:nvSpPr>
        <p:spPr>
          <a:xfrm>
            <a:off x="8539674" y="1111600"/>
            <a:ext cx="1645491" cy="1666821"/>
          </a:xfrm>
          <a:prstGeom prst="rect">
            <a:avLst/>
          </a:prstGeom>
          <a:blipFill>
            <a:blip r:embed="rId3" cstate="print">
              <a:extLst>
                <a:ext uri="{28A0092B-C50C-407E-A947-70E740481C1C}">
                  <a14:useLocalDpi xmlns:a14="http://schemas.microsoft.com/office/drawing/2010/main" val="0"/>
                </a:ext>
              </a:extLst>
            </a:blip>
            <a:stretch>
              <a:fillRect/>
            </a:stretch>
          </a:blipFill>
        </p:spPr>
        <p:txBody>
          <a:bodyPr wrap="square" lIns="0" tIns="0" rIns="0" bIns="0" rtlCol="0"/>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sz="1799" b="1" i="0" u="none" strike="noStrike" kern="1200" cap="none" spc="0" normalizeH="0" baseline="0" noProof="0" dirty="0">
              <a:ln>
                <a:noFill/>
              </a:ln>
              <a:solidFill>
                <a:prstClr val="black"/>
              </a:solidFill>
              <a:effectLst/>
              <a:uLnTx/>
              <a:uFillTx/>
              <a:latin typeface="Calibri"/>
              <a:ea typeface="+mn-ea"/>
              <a:cs typeface="+mn-cs"/>
            </a:endParaRPr>
          </a:p>
        </p:txBody>
      </p:sp>
      <p:sp>
        <p:nvSpPr>
          <p:cNvPr id="7" name="object 16">
            <a:extLst>
              <a:ext uri="{FF2B5EF4-FFF2-40B4-BE49-F238E27FC236}">
                <a16:creationId xmlns:a16="http://schemas.microsoft.com/office/drawing/2014/main" id="{1E2F58D5-618F-8144-82DB-D9007C2E669E}"/>
              </a:ext>
            </a:extLst>
          </p:cNvPr>
          <p:cNvSpPr/>
          <p:nvPr/>
        </p:nvSpPr>
        <p:spPr>
          <a:xfrm>
            <a:off x="8670112" y="4643070"/>
            <a:ext cx="1501554" cy="1491928"/>
          </a:xfrm>
          <a:prstGeom prst="rect">
            <a:avLst/>
          </a:prstGeom>
          <a:blipFill>
            <a:blip r:embed="rId4" cstate="print">
              <a:extLst>
                <a:ext uri="{28A0092B-C50C-407E-A947-70E740481C1C}">
                  <a14:useLocalDpi xmlns:a14="http://schemas.microsoft.com/office/drawing/2010/main" val="0"/>
                </a:ext>
              </a:extLst>
            </a:blip>
            <a:stretch>
              <a:fillRect/>
            </a:stretch>
          </a:blipFill>
        </p:spPr>
        <p:txBody>
          <a:bodyPr wrap="square" lIns="0" tIns="0" rIns="0" bIns="0" rtlCol="0"/>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sz="1799" b="1" i="0" u="none" strike="noStrike" kern="1200" cap="none" spc="0" normalizeH="0" baseline="0" noProof="0" dirty="0">
              <a:ln>
                <a:noFill/>
              </a:ln>
              <a:solidFill>
                <a:prstClr val="black"/>
              </a:solidFill>
              <a:effectLst/>
              <a:uLnTx/>
              <a:uFillTx/>
              <a:latin typeface="Calibri"/>
              <a:ea typeface="+mn-ea"/>
              <a:cs typeface="+mn-cs"/>
            </a:endParaRPr>
          </a:p>
        </p:txBody>
      </p:sp>
      <p:sp>
        <p:nvSpPr>
          <p:cNvPr id="8" name="object 17">
            <a:extLst>
              <a:ext uri="{FF2B5EF4-FFF2-40B4-BE49-F238E27FC236}">
                <a16:creationId xmlns:a16="http://schemas.microsoft.com/office/drawing/2014/main" id="{0355B96C-F677-4741-A48B-C42B2856253A}"/>
              </a:ext>
            </a:extLst>
          </p:cNvPr>
          <p:cNvSpPr/>
          <p:nvPr/>
        </p:nvSpPr>
        <p:spPr>
          <a:xfrm>
            <a:off x="9091853" y="1990247"/>
            <a:ext cx="2781464" cy="2678621"/>
          </a:xfrm>
          <a:prstGeom prst="rect">
            <a:avLst/>
          </a:prstGeom>
          <a:blipFill dpi="0" rotWithShape="1">
            <a:blip r:embed="rId5" cstate="print">
              <a:alphaModFix amt="25000"/>
              <a:extLst>
                <a:ext uri="{28A0092B-C50C-407E-A947-70E740481C1C}">
                  <a14:useLocalDpi xmlns:a14="http://schemas.microsoft.com/office/drawing/2010/main" val="0"/>
                </a:ext>
              </a:extLst>
            </a:blip>
            <a:srcRect/>
            <a:stretch>
              <a:fillRect/>
            </a:stretch>
          </a:blipFill>
        </p:spPr>
        <p:txBody>
          <a:bodyPr wrap="square" lIns="0" tIns="0" rIns="0" bIns="0" rtlCol="0"/>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sz="1799"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object 18">
            <a:extLst>
              <a:ext uri="{FF2B5EF4-FFF2-40B4-BE49-F238E27FC236}">
                <a16:creationId xmlns:a16="http://schemas.microsoft.com/office/drawing/2014/main" id="{C5BB2493-3B3E-AC49-B4EE-7AEC4BABDF85}"/>
              </a:ext>
            </a:extLst>
          </p:cNvPr>
          <p:cNvSpPr/>
          <p:nvPr/>
        </p:nvSpPr>
        <p:spPr>
          <a:xfrm>
            <a:off x="2440691" y="1506212"/>
            <a:ext cx="5346322" cy="4663749"/>
          </a:xfrm>
          <a:prstGeom prst="rect">
            <a:avLst/>
          </a:prstGeom>
          <a:blipFill>
            <a:blip r:embed="rId6" cstate="print">
              <a:extLst>
                <a:ext uri="{28A0092B-C50C-407E-A947-70E740481C1C}">
                  <a14:useLocalDpi xmlns:a14="http://schemas.microsoft.com/office/drawing/2010/main" val="0"/>
                </a:ext>
              </a:extLst>
            </a:blip>
            <a:stretch>
              <a:fillRect/>
            </a:stretch>
          </a:blipFill>
        </p:spPr>
        <p:txBody>
          <a:bodyPr wrap="square" lIns="0" tIns="0" rIns="0" bIns="0" rtlCol="0"/>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sz="1799" b="1" i="0" u="none" strike="noStrike" kern="1200" cap="none" spc="0" normalizeH="0" baseline="0" noProof="0" dirty="0">
              <a:ln>
                <a:noFill/>
              </a:ln>
              <a:solidFill>
                <a:prstClr val="black"/>
              </a:solidFill>
              <a:effectLst/>
              <a:uLnTx/>
              <a:uFillTx/>
              <a:latin typeface="Calibri"/>
              <a:ea typeface="+mn-ea"/>
              <a:cs typeface="+mn-cs"/>
            </a:endParaRPr>
          </a:p>
        </p:txBody>
      </p:sp>
      <p:sp>
        <p:nvSpPr>
          <p:cNvPr id="39" name="TextBox 38">
            <a:extLst>
              <a:ext uri="{FF2B5EF4-FFF2-40B4-BE49-F238E27FC236}">
                <a16:creationId xmlns:a16="http://schemas.microsoft.com/office/drawing/2014/main" id="{4DB29A95-8091-DA41-B3DD-66DBBCC2027D}"/>
              </a:ext>
            </a:extLst>
          </p:cNvPr>
          <p:cNvSpPr txBox="1"/>
          <p:nvPr/>
        </p:nvSpPr>
        <p:spPr>
          <a:xfrm>
            <a:off x="7259123" y="5791908"/>
            <a:ext cx="1378716" cy="52308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D2DCF2">
                    <a:lumMod val="50000"/>
                  </a:srgbClr>
                </a:solidFill>
                <a:effectLst/>
                <a:uLnTx/>
                <a:uFillTx/>
                <a:latin typeface="Arial" pitchFamily="-110" charset="0"/>
                <a:ea typeface="+mn-ea"/>
                <a:cs typeface="+mn-cs"/>
              </a:rPr>
              <a:t>XGS Detector Array</a:t>
            </a:r>
          </a:p>
        </p:txBody>
      </p:sp>
      <p:sp>
        <p:nvSpPr>
          <p:cNvPr id="44" name="TextBox 43">
            <a:extLst>
              <a:ext uri="{FF2B5EF4-FFF2-40B4-BE49-F238E27FC236}">
                <a16:creationId xmlns:a16="http://schemas.microsoft.com/office/drawing/2014/main" id="{2E33D799-3AE9-524F-833D-C1609503185F}"/>
              </a:ext>
            </a:extLst>
          </p:cNvPr>
          <p:cNvSpPr txBox="1"/>
          <p:nvPr/>
        </p:nvSpPr>
        <p:spPr>
          <a:xfrm>
            <a:off x="7160108" y="3410463"/>
            <a:ext cx="2260780" cy="52308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D2DCF2">
                    <a:lumMod val="50000"/>
                    <a:alpha val="25000"/>
                  </a:srgbClr>
                </a:solidFill>
                <a:effectLst/>
                <a:uLnTx/>
                <a:uFillTx/>
                <a:latin typeface="Arial" pitchFamily="-110" charset="0"/>
                <a:ea typeface="+mn-ea"/>
                <a:cs typeface="+mn-cs"/>
              </a:rPr>
              <a:t>Lynx X-ray Microcalorimeter (LXM)</a:t>
            </a:r>
          </a:p>
        </p:txBody>
      </p:sp>
      <p:sp>
        <p:nvSpPr>
          <p:cNvPr id="45" name="TextBox 44">
            <a:extLst>
              <a:ext uri="{FF2B5EF4-FFF2-40B4-BE49-F238E27FC236}">
                <a16:creationId xmlns:a16="http://schemas.microsoft.com/office/drawing/2014/main" id="{684879CC-19D0-A945-8C19-EE431BC68CD6}"/>
              </a:ext>
            </a:extLst>
          </p:cNvPr>
          <p:cNvSpPr txBox="1"/>
          <p:nvPr/>
        </p:nvSpPr>
        <p:spPr>
          <a:xfrm>
            <a:off x="9504781" y="1057756"/>
            <a:ext cx="2309576" cy="52308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D2DCF2">
                    <a:lumMod val="50000"/>
                  </a:srgbClr>
                </a:solidFill>
                <a:effectLst/>
                <a:uLnTx/>
                <a:uFillTx/>
                <a:latin typeface="Arial" pitchFamily="-110" charset="0"/>
                <a:ea typeface="+mn-ea"/>
                <a:cs typeface="+mn-cs"/>
              </a:rPr>
              <a:t>High Definition X-ray Imager (HDXI)</a:t>
            </a:r>
          </a:p>
        </p:txBody>
      </p:sp>
      <p:sp>
        <p:nvSpPr>
          <p:cNvPr id="10" name="Freeform 9"/>
          <p:cNvSpPr/>
          <p:nvPr/>
        </p:nvSpPr>
        <p:spPr bwMode="auto">
          <a:xfrm>
            <a:off x="1512817" y="1859353"/>
            <a:ext cx="3653231" cy="1367031"/>
          </a:xfrm>
          <a:custGeom>
            <a:avLst/>
            <a:gdLst>
              <a:gd name="connsiteX0" fmla="*/ 3155182 w 3577213"/>
              <a:gd name="connsiteY0" fmla="*/ 1376624 h 1376624"/>
              <a:gd name="connsiteX1" fmla="*/ 0 w 3577213"/>
              <a:gd name="connsiteY1" fmla="*/ 1065125 h 1376624"/>
              <a:gd name="connsiteX2" fmla="*/ 582804 w 3577213"/>
              <a:gd name="connsiteY2" fmla="*/ 0 h 1376624"/>
              <a:gd name="connsiteX3" fmla="*/ 3577213 w 3577213"/>
              <a:gd name="connsiteY3" fmla="*/ 602901 h 1376624"/>
              <a:gd name="connsiteX4" fmla="*/ 2974312 w 3577213"/>
              <a:gd name="connsiteY4" fmla="*/ 934497 h 1376624"/>
              <a:gd name="connsiteX5" fmla="*/ 3155182 w 3577213"/>
              <a:gd name="connsiteY5" fmla="*/ 1376624 h 1376624"/>
              <a:gd name="connsiteX0" fmla="*/ 3155182 w 3676040"/>
              <a:gd name="connsiteY0" fmla="*/ 1376624 h 1376624"/>
              <a:gd name="connsiteX1" fmla="*/ 0 w 3676040"/>
              <a:gd name="connsiteY1" fmla="*/ 1065125 h 1376624"/>
              <a:gd name="connsiteX2" fmla="*/ 582804 w 3676040"/>
              <a:gd name="connsiteY2" fmla="*/ 0 h 1376624"/>
              <a:gd name="connsiteX3" fmla="*/ 3577213 w 3676040"/>
              <a:gd name="connsiteY3" fmla="*/ 602901 h 1376624"/>
              <a:gd name="connsiteX4" fmla="*/ 2974312 w 3676040"/>
              <a:gd name="connsiteY4" fmla="*/ 934497 h 1376624"/>
              <a:gd name="connsiteX5" fmla="*/ 3155182 w 3676040"/>
              <a:gd name="connsiteY5" fmla="*/ 1376624 h 1376624"/>
              <a:gd name="connsiteX0" fmla="*/ 3155182 w 3577213"/>
              <a:gd name="connsiteY0" fmla="*/ 1376624 h 1376624"/>
              <a:gd name="connsiteX1" fmla="*/ 0 w 3577213"/>
              <a:gd name="connsiteY1" fmla="*/ 1065125 h 1376624"/>
              <a:gd name="connsiteX2" fmla="*/ 582804 w 3577213"/>
              <a:gd name="connsiteY2" fmla="*/ 0 h 1376624"/>
              <a:gd name="connsiteX3" fmla="*/ 3577213 w 3577213"/>
              <a:gd name="connsiteY3" fmla="*/ 602901 h 1376624"/>
              <a:gd name="connsiteX4" fmla="*/ 2974312 w 3577213"/>
              <a:gd name="connsiteY4" fmla="*/ 934497 h 1376624"/>
              <a:gd name="connsiteX5" fmla="*/ 3155182 w 3577213"/>
              <a:gd name="connsiteY5" fmla="*/ 1376624 h 1376624"/>
              <a:gd name="connsiteX0" fmla="*/ 3155182 w 3577213"/>
              <a:gd name="connsiteY0" fmla="*/ 1376624 h 1376624"/>
              <a:gd name="connsiteX1" fmla="*/ 0 w 3577213"/>
              <a:gd name="connsiteY1" fmla="*/ 1065125 h 1376624"/>
              <a:gd name="connsiteX2" fmla="*/ 582804 w 3577213"/>
              <a:gd name="connsiteY2" fmla="*/ 0 h 1376624"/>
              <a:gd name="connsiteX3" fmla="*/ 3577213 w 3577213"/>
              <a:gd name="connsiteY3" fmla="*/ 602901 h 1376624"/>
              <a:gd name="connsiteX4" fmla="*/ 2974312 w 3577213"/>
              <a:gd name="connsiteY4" fmla="*/ 934497 h 1376624"/>
              <a:gd name="connsiteX5" fmla="*/ 3155182 w 3577213"/>
              <a:gd name="connsiteY5" fmla="*/ 1376624 h 1376624"/>
              <a:gd name="connsiteX0" fmla="*/ 3155182 w 3577213"/>
              <a:gd name="connsiteY0" fmla="*/ 1376624 h 1376624"/>
              <a:gd name="connsiteX1" fmla="*/ 0 w 3577213"/>
              <a:gd name="connsiteY1" fmla="*/ 1065125 h 1376624"/>
              <a:gd name="connsiteX2" fmla="*/ 582804 w 3577213"/>
              <a:gd name="connsiteY2" fmla="*/ 0 h 1376624"/>
              <a:gd name="connsiteX3" fmla="*/ 3577213 w 3577213"/>
              <a:gd name="connsiteY3" fmla="*/ 602901 h 1376624"/>
              <a:gd name="connsiteX4" fmla="*/ 2974312 w 3577213"/>
              <a:gd name="connsiteY4" fmla="*/ 934497 h 1376624"/>
              <a:gd name="connsiteX5" fmla="*/ 3155182 w 3577213"/>
              <a:gd name="connsiteY5" fmla="*/ 1376624 h 1376624"/>
              <a:gd name="connsiteX0" fmla="*/ 3164419 w 3577213"/>
              <a:gd name="connsiteY0" fmla="*/ 1367387 h 1367387"/>
              <a:gd name="connsiteX1" fmla="*/ 0 w 3577213"/>
              <a:gd name="connsiteY1" fmla="*/ 1065125 h 1367387"/>
              <a:gd name="connsiteX2" fmla="*/ 582804 w 3577213"/>
              <a:gd name="connsiteY2" fmla="*/ 0 h 1367387"/>
              <a:gd name="connsiteX3" fmla="*/ 3577213 w 3577213"/>
              <a:gd name="connsiteY3" fmla="*/ 602901 h 1367387"/>
              <a:gd name="connsiteX4" fmla="*/ 2974312 w 3577213"/>
              <a:gd name="connsiteY4" fmla="*/ 934497 h 1367387"/>
              <a:gd name="connsiteX5" fmla="*/ 3164419 w 3577213"/>
              <a:gd name="connsiteY5" fmla="*/ 1367387 h 1367387"/>
              <a:gd name="connsiteX0" fmla="*/ 3164419 w 3577213"/>
              <a:gd name="connsiteY0" fmla="*/ 1367387 h 1367387"/>
              <a:gd name="connsiteX1" fmla="*/ 0 w 3577213"/>
              <a:gd name="connsiteY1" fmla="*/ 1065125 h 1367387"/>
              <a:gd name="connsiteX2" fmla="*/ 582804 w 3577213"/>
              <a:gd name="connsiteY2" fmla="*/ 0 h 1367387"/>
              <a:gd name="connsiteX3" fmla="*/ 3577213 w 3577213"/>
              <a:gd name="connsiteY3" fmla="*/ 602901 h 1367387"/>
              <a:gd name="connsiteX4" fmla="*/ 3011257 w 3577213"/>
              <a:gd name="connsiteY4" fmla="*/ 959127 h 1367387"/>
              <a:gd name="connsiteX5" fmla="*/ 3164419 w 3577213"/>
              <a:gd name="connsiteY5" fmla="*/ 1367387 h 1367387"/>
              <a:gd name="connsiteX0" fmla="*/ 3164419 w 3654183"/>
              <a:gd name="connsiteY0" fmla="*/ 1367387 h 1367387"/>
              <a:gd name="connsiteX1" fmla="*/ 0 w 3654183"/>
              <a:gd name="connsiteY1" fmla="*/ 1065125 h 1367387"/>
              <a:gd name="connsiteX2" fmla="*/ 582804 w 3654183"/>
              <a:gd name="connsiteY2" fmla="*/ 0 h 1367387"/>
              <a:gd name="connsiteX3" fmla="*/ 3654183 w 3654183"/>
              <a:gd name="connsiteY3" fmla="*/ 590586 h 1367387"/>
              <a:gd name="connsiteX4" fmla="*/ 3011257 w 3654183"/>
              <a:gd name="connsiteY4" fmla="*/ 959127 h 1367387"/>
              <a:gd name="connsiteX5" fmla="*/ 3164419 w 3654183"/>
              <a:gd name="connsiteY5" fmla="*/ 1367387 h 1367387"/>
              <a:gd name="connsiteX0" fmla="*/ 3164419 w 3654183"/>
              <a:gd name="connsiteY0" fmla="*/ 1367387 h 1367387"/>
              <a:gd name="connsiteX1" fmla="*/ 0 w 3654183"/>
              <a:gd name="connsiteY1" fmla="*/ 1065125 h 1367387"/>
              <a:gd name="connsiteX2" fmla="*/ 582804 w 3654183"/>
              <a:gd name="connsiteY2" fmla="*/ 0 h 1367387"/>
              <a:gd name="connsiteX3" fmla="*/ 3654183 w 3654183"/>
              <a:gd name="connsiteY3" fmla="*/ 590586 h 1367387"/>
              <a:gd name="connsiteX4" fmla="*/ 3011257 w 3654183"/>
              <a:gd name="connsiteY4" fmla="*/ 959127 h 1367387"/>
              <a:gd name="connsiteX5" fmla="*/ 3164419 w 3654183"/>
              <a:gd name="connsiteY5" fmla="*/ 1367387 h 136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4183" h="1367387">
                <a:moveTo>
                  <a:pt x="3164419" y="1367387"/>
                </a:moveTo>
                <a:lnTo>
                  <a:pt x="0" y="1065125"/>
                </a:lnTo>
                <a:lnTo>
                  <a:pt x="582804" y="0"/>
                </a:lnTo>
                <a:lnTo>
                  <a:pt x="3654183" y="590586"/>
                </a:lnTo>
                <a:cubicBezTo>
                  <a:pt x="3378513" y="589318"/>
                  <a:pt x="3114436" y="792714"/>
                  <a:pt x="3011257" y="959127"/>
                </a:cubicBezTo>
                <a:cubicBezTo>
                  <a:pt x="2930607" y="1089205"/>
                  <a:pt x="2945859" y="1299435"/>
                  <a:pt x="3164419" y="1367387"/>
                </a:cubicBezTo>
                <a:close/>
              </a:path>
            </a:pathLst>
          </a:custGeom>
          <a:gradFill flip="none" rotWithShape="1">
            <a:gsLst>
              <a:gs pos="0">
                <a:srgbClr val="0D7BF3">
                  <a:tint val="66000"/>
                  <a:satMod val="160000"/>
                </a:srgbClr>
              </a:gs>
              <a:gs pos="100000">
                <a:srgbClr val="0D7BF3">
                  <a:tint val="23500"/>
                  <a:satMod val="160000"/>
                  <a:alpha val="0"/>
                </a:srgbClr>
              </a:gs>
            </a:gsLst>
            <a:lin ang="0" scaled="1"/>
            <a:tileRect/>
          </a:gradFill>
          <a:ln w="12700" cap="flat" cmpd="sng" algn="ctr">
            <a:noFill/>
            <a:prstDash val="solid"/>
            <a:round/>
            <a:headEnd type="none" w="sm" len="sm"/>
            <a:tailEnd type="none" w="sm" len="sm"/>
          </a:ln>
          <a:effectLst/>
        </p:spPr>
        <p:txBody>
          <a:bodyPr vert="horz" wrap="square" lIns="91416" tIns="45708" rIns="91416" bIns="45708" numCol="1" rtlCol="0" anchor="ctr" anchorCtr="0" compatLnSpc="1">
            <a:prstTxWarp prst="textNoShape">
              <a:avLst/>
            </a:prstTxWarp>
          </a:bodyPr>
          <a:lstStyle/>
          <a:p>
            <a:pPr marL="0" marR="0" lvl="0" indent="0" algn="ctr" defTabSz="914126"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pitchFamily="-110" charset="0"/>
              <a:ea typeface="+mn-ea"/>
              <a:cs typeface="+mn-cs"/>
            </a:endParaRPr>
          </a:p>
        </p:txBody>
      </p:sp>
      <p:sp>
        <p:nvSpPr>
          <p:cNvPr id="4" name="object 13">
            <a:extLst>
              <a:ext uri="{FF2B5EF4-FFF2-40B4-BE49-F238E27FC236}">
                <a16:creationId xmlns:a16="http://schemas.microsoft.com/office/drawing/2014/main" id="{5D9657E2-BA08-1D4B-8306-A667A82573A0}"/>
              </a:ext>
            </a:extLst>
          </p:cNvPr>
          <p:cNvSpPr/>
          <p:nvPr/>
        </p:nvSpPr>
        <p:spPr>
          <a:xfrm>
            <a:off x="902483" y="1492226"/>
            <a:ext cx="1574378" cy="1483386"/>
          </a:xfrm>
          <a:prstGeom prst="rect">
            <a:avLst/>
          </a:prstGeom>
          <a:blipFill dpi="0" rotWithShape="1">
            <a:blip r:embed="rId7" cstate="print">
              <a:alphaModFix amt="25000"/>
              <a:extLst>
                <a:ext uri="{28A0092B-C50C-407E-A947-70E740481C1C}">
                  <a14:useLocalDpi xmlns:a14="http://schemas.microsoft.com/office/drawing/2010/main" val="0"/>
                </a:ext>
              </a:extLst>
            </a:blip>
            <a:srcRect/>
            <a:stretch>
              <a:fillRect/>
            </a:stretch>
          </a:blipFill>
        </p:spPr>
        <p:txBody>
          <a:bodyPr wrap="square" lIns="0" tIns="0" rIns="0" bIns="0" rtlCol="0"/>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sz="1799" b="1" i="0" u="none" strike="noStrike" kern="1200" cap="none" spc="0" normalizeH="0" baseline="0" noProof="0" dirty="0">
              <a:ln>
                <a:noFill/>
              </a:ln>
              <a:solidFill>
                <a:prstClr val="black"/>
              </a:solidFill>
              <a:effectLst/>
              <a:uLnTx/>
              <a:uFillTx/>
              <a:latin typeface="Calibri"/>
              <a:ea typeface="+mn-ea"/>
              <a:cs typeface="+mn-cs"/>
            </a:endParaRPr>
          </a:p>
        </p:txBody>
      </p:sp>
      <p:sp>
        <p:nvSpPr>
          <p:cNvPr id="31" name="TextBox 30">
            <a:extLst>
              <a:ext uri="{FF2B5EF4-FFF2-40B4-BE49-F238E27FC236}">
                <a16:creationId xmlns:a16="http://schemas.microsoft.com/office/drawing/2014/main" id="{FB919CAF-D5D4-CF45-83D4-FF34825646CB}"/>
              </a:ext>
            </a:extLst>
          </p:cNvPr>
          <p:cNvSpPr txBox="1"/>
          <p:nvPr/>
        </p:nvSpPr>
        <p:spPr>
          <a:xfrm>
            <a:off x="671689" y="1030594"/>
            <a:ext cx="2050173" cy="52308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alpha val="25000"/>
                  </a:srgbClr>
                </a:solidFill>
                <a:effectLst/>
                <a:uLnTx/>
                <a:uFillTx/>
                <a:latin typeface="Arial" pitchFamily="-110" charset="0"/>
                <a:ea typeface="+mn-ea"/>
                <a:cs typeface="+mn-cs"/>
              </a:rPr>
              <a:t>X-ray Mirror Assembly</a:t>
            </a:r>
          </a:p>
        </p:txBody>
      </p:sp>
      <p:sp>
        <p:nvSpPr>
          <p:cNvPr id="32" name="TextBox 31">
            <a:extLst>
              <a:ext uri="{FF2B5EF4-FFF2-40B4-BE49-F238E27FC236}">
                <a16:creationId xmlns:a16="http://schemas.microsoft.com/office/drawing/2014/main" id="{DA95FD8B-A032-AB41-9405-53640AF44C4A}"/>
              </a:ext>
            </a:extLst>
          </p:cNvPr>
          <p:cNvSpPr txBox="1"/>
          <p:nvPr/>
        </p:nvSpPr>
        <p:spPr>
          <a:xfrm>
            <a:off x="207978" y="3212710"/>
            <a:ext cx="2449953" cy="738472"/>
          </a:xfrm>
          <a:prstGeom prst="rect">
            <a:avLst/>
          </a:prstGeom>
          <a:noFill/>
        </p:spPr>
        <p:txBody>
          <a:bodyPr wrap="square" rtlCol="0">
            <a:spAutoFit/>
          </a:bodyPr>
          <a:lstStyle>
            <a:defPPr>
              <a:defRPr lang="en-US"/>
            </a:defPPr>
            <a:lvl1pPr marR="0" lvl="0" indent="0" algn="ctr" eaLnBrk="0" fontAlgn="base" hangingPunct="0">
              <a:lnSpc>
                <a:spcPct val="100000"/>
              </a:lnSpc>
              <a:spcBef>
                <a:spcPct val="0"/>
              </a:spcBef>
              <a:spcAft>
                <a:spcPct val="0"/>
              </a:spcAft>
              <a:buClrTx/>
              <a:buSzTx/>
              <a:buFontTx/>
              <a:buNone/>
              <a:tabLst/>
              <a:defRPr kumimoji="0" sz="1400" b="1" i="0" u="none" strike="noStrike" cap="none" spc="0" normalizeH="0" baseline="0">
                <a:ln>
                  <a:noFill/>
                </a:ln>
                <a:solidFill>
                  <a:srgbClr val="D2DCF2">
                    <a:lumMod val="50000"/>
                    <a:alpha val="25000"/>
                  </a:srgbClr>
                </a:solidFill>
                <a:effectLst/>
                <a:uLnTx/>
                <a:uFillTx/>
                <a:latin typeface="Arial" pitchFamily="-110" charset="0"/>
              </a:defRPr>
            </a:lvl1pPr>
          </a:lstStyle>
          <a:p>
            <a:r>
              <a:rPr lang="en-US" dirty="0"/>
              <a:t>Insertable Grating Arrays for X-Ray Grating Spectrometer (XGS)</a:t>
            </a:r>
          </a:p>
        </p:txBody>
      </p:sp>
      <p:cxnSp>
        <p:nvCxnSpPr>
          <p:cNvPr id="36" name="Straight Arrow Connector 35">
            <a:extLst>
              <a:ext uri="{FF2B5EF4-FFF2-40B4-BE49-F238E27FC236}">
                <a16:creationId xmlns:a16="http://schemas.microsoft.com/office/drawing/2014/main" id="{ED94005F-AA82-544C-B0E4-EF3D9E22C9E0}"/>
              </a:ext>
            </a:extLst>
          </p:cNvPr>
          <p:cNvCxnSpPr>
            <a:cxnSpLocks/>
            <a:stCxn id="32" idx="0"/>
          </p:cNvCxnSpPr>
          <p:nvPr/>
        </p:nvCxnSpPr>
        <p:spPr bwMode="auto">
          <a:xfrm flipV="1">
            <a:off x="1432955" y="2411693"/>
            <a:ext cx="540988" cy="801018"/>
          </a:xfrm>
          <a:prstGeom prst="straightConnector1">
            <a:avLst/>
          </a:prstGeom>
          <a:solidFill>
            <a:schemeClr val="accent1"/>
          </a:solidFill>
          <a:ln w="19050" cap="flat" cmpd="sng" algn="ctr">
            <a:solidFill>
              <a:schemeClr val="accent5">
                <a:lumMod val="50000"/>
                <a:alpha val="25000"/>
              </a:schemeClr>
            </a:solidFill>
            <a:prstDash val="solid"/>
            <a:round/>
            <a:headEnd type="none" w="sm" len="sm"/>
            <a:tailEnd type="triangle" w="lg" len="lg"/>
          </a:ln>
          <a:effectLst>
            <a:outerShdw dist="12700" dir="2700000" algn="tl" rotWithShape="0">
              <a:schemeClr val="bg1"/>
            </a:outerShdw>
          </a:effectLst>
        </p:spPr>
      </p:cxnSp>
      <p:cxnSp>
        <p:nvCxnSpPr>
          <p:cNvPr id="37" name="Straight Arrow Connector 36">
            <a:extLst>
              <a:ext uri="{FF2B5EF4-FFF2-40B4-BE49-F238E27FC236}">
                <a16:creationId xmlns:a16="http://schemas.microsoft.com/office/drawing/2014/main" id="{ED94005F-AA82-544C-B0E4-EF3D9E22C9E0}"/>
              </a:ext>
            </a:extLst>
          </p:cNvPr>
          <p:cNvCxnSpPr>
            <a:cxnSpLocks/>
          </p:cNvCxnSpPr>
          <p:nvPr/>
        </p:nvCxnSpPr>
        <p:spPr bwMode="auto">
          <a:xfrm flipV="1">
            <a:off x="8487632" y="5766864"/>
            <a:ext cx="933256" cy="318669"/>
          </a:xfrm>
          <a:prstGeom prst="straightConnector1">
            <a:avLst/>
          </a:prstGeom>
          <a:solidFill>
            <a:schemeClr val="accent1"/>
          </a:solidFill>
          <a:ln w="19050" cap="flat" cmpd="sng" algn="ctr">
            <a:solidFill>
              <a:schemeClr val="accent5">
                <a:lumMod val="50000"/>
              </a:schemeClr>
            </a:solidFill>
            <a:prstDash val="solid"/>
            <a:round/>
            <a:headEnd type="none" w="sm" len="sm"/>
            <a:tailEnd type="triangle" w="lg" len="lg"/>
          </a:ln>
          <a:effectLst>
            <a:outerShdw dist="12700" dir="5400000" algn="tl" rotWithShape="0">
              <a:schemeClr val="bg1"/>
            </a:outerShdw>
          </a:effectLst>
        </p:spPr>
      </p:cxnSp>
    </p:spTree>
    <p:extLst>
      <p:ext uri="{BB962C8B-B14F-4D97-AF65-F5344CB8AC3E}">
        <p14:creationId xmlns:p14="http://schemas.microsoft.com/office/powerpoint/2010/main" val="4532066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92326-6D00-8247-98DD-7AF5ABEF553E}"/>
              </a:ext>
            </a:extLst>
          </p:cNvPr>
          <p:cNvSpPr>
            <a:spLocks noGrp="1"/>
          </p:cNvSpPr>
          <p:nvPr>
            <p:ph type="title"/>
          </p:nvPr>
        </p:nvSpPr>
        <p:spPr/>
        <p:txBody>
          <a:bodyPr/>
          <a:lstStyle/>
          <a:p>
            <a:r>
              <a:rPr lang="en-US" dirty="0"/>
              <a:t>CCD Development for Lynx</a:t>
            </a:r>
          </a:p>
        </p:txBody>
      </p:sp>
      <p:sp>
        <p:nvSpPr>
          <p:cNvPr id="32" name="TextBox 31">
            <a:extLst>
              <a:ext uri="{FF2B5EF4-FFF2-40B4-BE49-F238E27FC236}">
                <a16:creationId xmlns:a16="http://schemas.microsoft.com/office/drawing/2014/main" id="{546A03A5-3A88-2C40-B2C8-C8F4996B3268}"/>
              </a:ext>
            </a:extLst>
          </p:cNvPr>
          <p:cNvSpPr txBox="1"/>
          <p:nvPr/>
        </p:nvSpPr>
        <p:spPr>
          <a:xfrm>
            <a:off x="473695" y="1090026"/>
            <a:ext cx="11212058" cy="707886"/>
          </a:xfrm>
          <a:prstGeom prst="rect">
            <a:avLst/>
          </a:prstGeom>
          <a:noFill/>
        </p:spPr>
        <p:txBody>
          <a:bodyPr wrap="square" rtlCol="0">
            <a:spAutoFit/>
          </a:bodyPr>
          <a:lstStyle/>
          <a:p>
            <a:pPr algn="ctr"/>
            <a:r>
              <a:rPr lang="en-US" sz="2000" b="1" i="1" dirty="0">
                <a:solidFill>
                  <a:srgbClr val="376288"/>
                </a:solidFill>
              </a:rPr>
              <a:t>Developing new CCDs to meet demanding speed, noise, and power requirements of future X-ray observatories</a:t>
            </a:r>
          </a:p>
        </p:txBody>
      </p:sp>
      <p:sp>
        <p:nvSpPr>
          <p:cNvPr id="34" name="TextBox 33">
            <a:extLst>
              <a:ext uri="{FF2B5EF4-FFF2-40B4-BE49-F238E27FC236}">
                <a16:creationId xmlns:a16="http://schemas.microsoft.com/office/drawing/2014/main" id="{48580C54-E949-AC40-99DE-766FC3280E9C}"/>
              </a:ext>
            </a:extLst>
          </p:cNvPr>
          <p:cNvSpPr txBox="1"/>
          <p:nvPr/>
        </p:nvSpPr>
        <p:spPr>
          <a:xfrm>
            <a:off x="886265" y="5687526"/>
            <a:ext cx="10480430" cy="369012"/>
          </a:xfrm>
          <a:prstGeom prst="rect">
            <a:avLst/>
          </a:prstGeom>
          <a:solidFill>
            <a:srgbClr val="EBFFFF"/>
          </a:solidFill>
          <a:ln>
            <a:solidFill>
              <a:schemeClr val="tx1"/>
            </a:solidFill>
          </a:ln>
          <a:effectLst>
            <a:outerShdw blurRad="50800" dist="38100" dir="2700000" algn="tl" rotWithShape="0">
              <a:prstClr val="black">
                <a:alpha val="40000"/>
              </a:prstClr>
            </a:outerShdw>
          </a:effectLst>
        </p:spPr>
        <p:txBody>
          <a:bodyPr wrap="square" rtlCol="0" anchor="ctr">
            <a:spAutoFit/>
          </a:bodyPr>
          <a:lstStyle/>
          <a:p>
            <a:pPr marL="61875" algn="ctr">
              <a:defRPr/>
            </a:pPr>
            <a:r>
              <a:rPr lang="en-US" sz="1798" b="1" dirty="0">
                <a:solidFill>
                  <a:srgbClr val="000000"/>
                </a:solidFill>
              </a:rPr>
              <a:t>Collaboration with MIT </a:t>
            </a:r>
            <a:r>
              <a:rPr lang="en-US" sz="1798" b="1" dirty="0" err="1">
                <a:solidFill>
                  <a:srgbClr val="000000"/>
                </a:solidFill>
              </a:rPr>
              <a:t>Kavli</a:t>
            </a:r>
            <a:r>
              <a:rPr lang="en-US" sz="1798" b="1" dirty="0">
                <a:solidFill>
                  <a:srgbClr val="000000"/>
                </a:solidFill>
              </a:rPr>
              <a:t> Institute to develop even more capable silicon CCDs for Lynx</a:t>
            </a:r>
          </a:p>
        </p:txBody>
      </p:sp>
      <p:graphicFrame>
        <p:nvGraphicFramePr>
          <p:cNvPr id="4" name="Table 3"/>
          <p:cNvGraphicFramePr>
            <a:graphicFrameLocks noGrp="1"/>
          </p:cNvGraphicFramePr>
          <p:nvPr>
            <p:extLst>
              <p:ext uri="{D42A27DB-BD31-4B8C-83A1-F6EECF244321}">
                <p14:modId xmlns:p14="http://schemas.microsoft.com/office/powerpoint/2010/main" val="2675505630"/>
              </p:ext>
            </p:extLst>
          </p:nvPr>
        </p:nvGraphicFramePr>
        <p:xfrm>
          <a:off x="5455483" y="2097406"/>
          <a:ext cx="5338746" cy="2661920"/>
        </p:xfrm>
        <a:graphic>
          <a:graphicData uri="http://schemas.openxmlformats.org/drawingml/2006/table">
            <a:tbl>
              <a:tblPr firstRow="1" bandRow="1">
                <a:tableStyleId>{1E171933-4619-4E11-9A3F-F7608DF75F80}</a:tableStyleId>
              </a:tblPr>
              <a:tblGrid>
                <a:gridCol w="2316480">
                  <a:extLst>
                    <a:ext uri="{9D8B030D-6E8A-4147-A177-3AD203B41FA5}">
                      <a16:colId xmlns:a16="http://schemas.microsoft.com/office/drawing/2014/main" val="1845265000"/>
                    </a:ext>
                  </a:extLst>
                </a:gridCol>
                <a:gridCol w="1415887">
                  <a:extLst>
                    <a:ext uri="{9D8B030D-6E8A-4147-A177-3AD203B41FA5}">
                      <a16:colId xmlns:a16="http://schemas.microsoft.com/office/drawing/2014/main" val="1110491950"/>
                    </a:ext>
                  </a:extLst>
                </a:gridCol>
                <a:gridCol w="1606379">
                  <a:extLst>
                    <a:ext uri="{9D8B030D-6E8A-4147-A177-3AD203B41FA5}">
                      <a16:colId xmlns:a16="http://schemas.microsoft.com/office/drawing/2014/main" val="1965029229"/>
                    </a:ext>
                  </a:extLst>
                </a:gridCol>
              </a:tblGrid>
              <a:tr h="370840">
                <a:tc>
                  <a:txBody>
                    <a:bodyPr/>
                    <a:lstStyle/>
                    <a:p>
                      <a:pPr algn="ctr"/>
                      <a:r>
                        <a:rPr lang="en-US" b="1" dirty="0"/>
                        <a:t>Parameter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Chandra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Lynx Requirement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434547"/>
                  </a:ext>
                </a:extLst>
              </a:tr>
              <a:tr h="370840">
                <a:tc>
                  <a:txBody>
                    <a:bodyPr/>
                    <a:lstStyle/>
                    <a:p>
                      <a:pPr algn="ctr"/>
                      <a:r>
                        <a:rPr lang="en-US" b="1" dirty="0"/>
                        <a:t>Format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1 </a:t>
                      </a:r>
                      <a:r>
                        <a:rPr lang="en-US" b="1" dirty="0" err="1"/>
                        <a:t>Mpix</a:t>
                      </a: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~16 </a:t>
                      </a:r>
                      <a:r>
                        <a:rPr lang="en-US" b="1" dirty="0" err="1"/>
                        <a:t>MPix</a:t>
                      </a: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0437578"/>
                  </a:ext>
                </a:extLst>
              </a:tr>
              <a:tr h="370840">
                <a:tc>
                  <a:txBody>
                    <a:bodyPr/>
                    <a:lstStyle/>
                    <a:p>
                      <a:pPr algn="ctr"/>
                      <a:r>
                        <a:rPr lang="en-US" b="1" dirty="0"/>
                        <a:t>Spectral resolution @ 1 </a:t>
                      </a:r>
                      <a:r>
                        <a:rPr lang="en-US" b="1" dirty="0" err="1"/>
                        <a:t>keV</a:t>
                      </a: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&gt; 100 eV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&lt; 70 eV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5669"/>
                  </a:ext>
                </a:extLst>
              </a:tr>
              <a:tr h="370840">
                <a:tc>
                  <a:txBody>
                    <a:bodyPr/>
                    <a:lstStyle/>
                    <a:p>
                      <a:pPr algn="ctr"/>
                      <a:r>
                        <a:rPr lang="en-US" b="1" dirty="0"/>
                        <a:t>Frame 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0.3 fps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100 fps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1291347"/>
                  </a:ext>
                </a:extLst>
              </a:tr>
              <a:tr h="370840">
                <a:tc>
                  <a:txBody>
                    <a:bodyPr/>
                    <a:lstStyle/>
                    <a:p>
                      <a:pPr algn="ctr"/>
                      <a:r>
                        <a:rPr lang="en-US" b="1" dirty="0"/>
                        <a:t>Pixel</a:t>
                      </a:r>
                      <a:r>
                        <a:rPr lang="en-US" b="1" baseline="0" dirty="0"/>
                        <a:t> dimensions (L </a:t>
                      </a:r>
                      <a:r>
                        <a:rPr lang="en-US" b="1" dirty="0"/>
                        <a:t>× </a:t>
                      </a:r>
                      <a:r>
                        <a:rPr lang="en-US" b="1" baseline="0" dirty="0"/>
                        <a:t>W </a:t>
                      </a:r>
                      <a:r>
                        <a:rPr lang="en-US" b="1" dirty="0"/>
                        <a:t>× </a:t>
                      </a:r>
                      <a:r>
                        <a:rPr lang="en-US" b="1" baseline="0" dirty="0"/>
                        <a:t>H)</a:t>
                      </a: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24 × 24 × 45 µm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16 × 16 × 100 µm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8934785"/>
                  </a:ext>
                </a:extLst>
              </a:tr>
            </a:tbl>
          </a:graphicData>
        </a:graphic>
      </p:graphicFrame>
      <p:pic>
        <p:nvPicPr>
          <p:cNvPr id="13" name="Picture 12">
            <a:extLst>
              <a:ext uri="{FF2B5EF4-FFF2-40B4-BE49-F238E27FC236}">
                <a16:creationId xmlns:a16="http://schemas.microsoft.com/office/drawing/2014/main" id="{56D35600-B67A-9341-81F8-C9B5F30007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07578" y="233742"/>
            <a:ext cx="1663918" cy="435563"/>
          </a:xfrm>
          <a:prstGeom prst="rect">
            <a:avLst/>
          </a:prstGeom>
        </p:spPr>
      </p:pic>
      <p:sp>
        <p:nvSpPr>
          <p:cNvPr id="15" name="Rectangle 14"/>
          <p:cNvSpPr/>
          <p:nvPr/>
        </p:nvSpPr>
        <p:spPr bwMode="auto">
          <a:xfrm>
            <a:off x="9187850" y="3113872"/>
            <a:ext cx="1606379" cy="1645454"/>
          </a:xfrm>
          <a:prstGeom prst="rect">
            <a:avLst/>
          </a:prstGeom>
          <a:solidFill>
            <a:srgbClr val="FFFF00">
              <a:alpha val="10000"/>
            </a:srgbClr>
          </a:solidFill>
          <a:ln w="25400" cap="flat" cmpd="sng" algn="ctr">
            <a:solidFill>
              <a:srgbClr val="C00000"/>
            </a:solidFill>
            <a:prstDash val="sysDash"/>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pic>
        <p:nvPicPr>
          <p:cNvPr id="9" name="Picture 8">
            <a:extLst>
              <a:ext uri="{FF2B5EF4-FFF2-40B4-BE49-F238E27FC236}">
                <a16:creationId xmlns:a16="http://schemas.microsoft.com/office/drawing/2014/main" id="{954AD4BD-7EFB-44C1-BCBC-8AE8D2F8170E}"/>
              </a:ext>
            </a:extLst>
          </p:cNvPr>
          <p:cNvPicPr/>
          <p:nvPr/>
        </p:nvPicPr>
        <p:blipFill rotWithShape="1">
          <a:blip r:embed="rId4" cstate="print">
            <a:extLst>
              <a:ext uri="{28A0092B-C50C-407E-A947-70E740481C1C}">
                <a14:useLocalDpi xmlns:a14="http://schemas.microsoft.com/office/drawing/2010/main" val="0"/>
              </a:ext>
            </a:extLst>
          </a:blip>
          <a:srcRect l="7976" t="4491" r="29862" b="3724"/>
          <a:stretch/>
        </p:blipFill>
        <p:spPr bwMode="auto">
          <a:xfrm rot="5400000">
            <a:off x="1517108" y="2008614"/>
            <a:ext cx="3473986" cy="3325114"/>
          </a:xfrm>
          <a:prstGeom prst="rect">
            <a:avLst/>
          </a:prstGeom>
          <a:ln w="19050">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68135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BD991A4-3E4B-7442-A817-C9A722ABC9A9}"/>
              </a:ext>
            </a:extLst>
          </p:cNvPr>
          <p:cNvSpPr/>
          <p:nvPr/>
        </p:nvSpPr>
        <p:spPr>
          <a:xfrm>
            <a:off x="4239886" y="1876863"/>
            <a:ext cx="3734531" cy="395838"/>
          </a:xfrm>
          <a:prstGeom prst="rect">
            <a:avLst/>
          </a:prstGeom>
          <a:solidFill>
            <a:srgbClr val="24497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Arial" pitchFamily="34" charset="0"/>
                <a:ea typeface="Calibri" pitchFamily="34" charset="0"/>
                <a:cs typeface="Arial" pitchFamily="34" charset="0"/>
              </a:rPr>
              <a:t>Read-Out Circuits</a:t>
            </a:r>
            <a:endParaRPr lang="en-US" sz="1800" b="1" dirty="0">
              <a:solidFill>
                <a:schemeClr val="bg1"/>
              </a:solidFill>
            </a:endParaRPr>
          </a:p>
        </p:txBody>
      </p:sp>
      <p:sp>
        <p:nvSpPr>
          <p:cNvPr id="2" name="Title 1"/>
          <p:cNvSpPr>
            <a:spLocks noGrp="1"/>
          </p:cNvSpPr>
          <p:nvPr>
            <p:ph type="title"/>
          </p:nvPr>
        </p:nvSpPr>
        <p:spPr>
          <a:xfrm>
            <a:off x="1320535" y="228600"/>
            <a:ext cx="9677927" cy="737615"/>
          </a:xfrm>
        </p:spPr>
        <p:txBody>
          <a:bodyPr/>
          <a:lstStyle/>
          <a:p>
            <a:r>
              <a:rPr lang="en-US" dirty="0"/>
              <a:t>Advanced Imager Technology Group</a:t>
            </a:r>
            <a:endParaRPr lang="en-US" i="1" dirty="0"/>
          </a:p>
        </p:txBody>
      </p:sp>
      <p:sp>
        <p:nvSpPr>
          <p:cNvPr id="45" name="TextBox 44"/>
          <p:cNvSpPr txBox="1"/>
          <p:nvPr/>
        </p:nvSpPr>
        <p:spPr>
          <a:xfrm>
            <a:off x="1189413" y="1911234"/>
            <a:ext cx="2390398" cy="369332"/>
          </a:xfrm>
          <a:prstGeom prst="rect">
            <a:avLst/>
          </a:prstGeom>
          <a:noFill/>
        </p:spPr>
        <p:txBody>
          <a:bodyPr wrap="none" rtlCol="0">
            <a:spAutoFit/>
          </a:bodyPr>
          <a:lstStyle/>
          <a:p>
            <a:pPr algn="ctr" eaLnBrk="1" fontAlgn="auto" hangingPunct="1">
              <a:spcBef>
                <a:spcPts val="0"/>
              </a:spcBef>
              <a:spcAft>
                <a:spcPts val="0"/>
              </a:spcAft>
            </a:pPr>
            <a:r>
              <a:rPr lang="en-US" sz="1800" b="1" dirty="0">
                <a:solidFill>
                  <a:srgbClr val="000000"/>
                </a:solidFill>
                <a:latin typeface="Arial" panose="020B0604020202020204" pitchFamily="34" charset="0"/>
                <a:cs typeface="Arial" panose="020B0604020202020204" pitchFamily="34" charset="0"/>
              </a:rPr>
              <a:t>Perceive the Hidden</a:t>
            </a:r>
          </a:p>
        </p:txBody>
      </p:sp>
      <p:sp>
        <p:nvSpPr>
          <p:cNvPr id="47" name="TextBox 46"/>
          <p:cNvSpPr txBox="1"/>
          <p:nvPr/>
        </p:nvSpPr>
        <p:spPr>
          <a:xfrm>
            <a:off x="8708309" y="1911234"/>
            <a:ext cx="2339103" cy="369332"/>
          </a:xfrm>
          <a:prstGeom prst="rect">
            <a:avLst/>
          </a:prstGeom>
          <a:noFill/>
        </p:spPr>
        <p:txBody>
          <a:bodyPr wrap="none" rtlCol="0">
            <a:spAutoFit/>
          </a:bodyPr>
          <a:lstStyle/>
          <a:p>
            <a:pPr algn="ctr" eaLnBrk="1" fontAlgn="auto" hangingPunct="1">
              <a:spcBef>
                <a:spcPts val="0"/>
              </a:spcBef>
              <a:spcAft>
                <a:spcPts val="0"/>
              </a:spcAft>
            </a:pPr>
            <a:r>
              <a:rPr lang="en-US" sz="1800" b="1" dirty="0">
                <a:solidFill>
                  <a:srgbClr val="000000"/>
                </a:solidFill>
                <a:latin typeface="Arial" panose="020B0604020202020204" pitchFamily="34" charset="0"/>
                <a:cs typeface="Arial" panose="020B0604020202020204" pitchFamily="34" charset="0"/>
              </a:rPr>
              <a:t>Envision the Future</a:t>
            </a:r>
          </a:p>
        </p:txBody>
      </p:sp>
      <p:sp>
        <p:nvSpPr>
          <p:cNvPr id="13" name="TextBox 12"/>
          <p:cNvSpPr txBox="1"/>
          <p:nvPr/>
        </p:nvSpPr>
        <p:spPr>
          <a:xfrm>
            <a:off x="379412" y="1066800"/>
            <a:ext cx="11353800" cy="707886"/>
          </a:xfrm>
          <a:prstGeom prst="rect">
            <a:avLst/>
          </a:prstGeom>
          <a:noFill/>
          <a:ln w="19050">
            <a:noFill/>
          </a:ln>
          <a:effectLst/>
        </p:spPr>
        <p:txBody>
          <a:bodyPr wrap="square" rtlCol="0">
            <a:spAutoFit/>
          </a:bodyPr>
          <a:lstStyle/>
          <a:p>
            <a:pPr marL="171450" lvl="0" algn="ctr" eaLnBrk="1" hangingPunct="1">
              <a:spcBef>
                <a:spcPts val="0"/>
              </a:spcBef>
              <a:spcAft>
                <a:spcPts val="600"/>
              </a:spcAft>
            </a:pPr>
            <a:r>
              <a:rPr lang="en-US" sz="2000" b="1" i="1" dirty="0">
                <a:solidFill>
                  <a:srgbClr val="1E4F79"/>
                </a:solidFill>
                <a:latin typeface="Arial" pitchFamily="34" charset="0"/>
                <a:ea typeface="Calibri" pitchFamily="34" charset="0"/>
                <a:cs typeface="Arial" pitchFamily="34" charset="0"/>
              </a:rPr>
              <a:t>Developing innovative imaging and sensing technology to enable </a:t>
            </a:r>
            <a:r>
              <a:rPr lang="en-US" sz="2000" b="1" i="1" dirty="0">
                <a:solidFill>
                  <a:srgbClr val="1E4F79"/>
                </a:solidFill>
              </a:rPr>
              <a:t>impactful             National Security capabilities and scientific discovery</a:t>
            </a:r>
          </a:p>
        </p:txBody>
      </p:sp>
      <p:sp>
        <p:nvSpPr>
          <p:cNvPr id="3" name="TextBox 2"/>
          <p:cNvSpPr txBox="1"/>
          <p:nvPr/>
        </p:nvSpPr>
        <p:spPr>
          <a:xfrm>
            <a:off x="8367420" y="5398285"/>
            <a:ext cx="3754688" cy="523220"/>
          </a:xfrm>
          <a:prstGeom prst="rect">
            <a:avLst/>
          </a:prstGeom>
          <a:noFill/>
        </p:spPr>
        <p:txBody>
          <a:bodyPr wrap="square" rtlCol="0">
            <a:spAutoFit/>
          </a:bodyPr>
          <a:lstStyle/>
          <a:p>
            <a:pPr marL="285750" indent="-285750">
              <a:spcBef>
                <a:spcPts val="300"/>
              </a:spcBef>
              <a:buFont typeface="Arial" charset="0"/>
              <a:buChar char="•"/>
            </a:pPr>
            <a:r>
              <a:rPr lang="en-US" sz="1400" b="1" dirty="0"/>
              <a:t>Instruments enabling new scientific discovery &amp; DoD capabilities</a:t>
            </a:r>
          </a:p>
        </p:txBody>
      </p:sp>
      <p:sp>
        <p:nvSpPr>
          <p:cNvPr id="15" name="TextBox 14"/>
          <p:cNvSpPr txBox="1"/>
          <p:nvPr/>
        </p:nvSpPr>
        <p:spPr>
          <a:xfrm>
            <a:off x="311110" y="5398285"/>
            <a:ext cx="3848100" cy="815608"/>
          </a:xfrm>
          <a:prstGeom prst="rect">
            <a:avLst/>
          </a:prstGeom>
          <a:noFill/>
        </p:spPr>
        <p:txBody>
          <a:bodyPr wrap="square" rtlCol="0">
            <a:spAutoFit/>
          </a:bodyPr>
          <a:lstStyle/>
          <a:p>
            <a:pPr marL="285750" indent="-285750">
              <a:spcBef>
                <a:spcPts val="300"/>
              </a:spcBef>
              <a:buFont typeface="Arial" charset="0"/>
              <a:buChar char="•"/>
            </a:pPr>
            <a:r>
              <a:rPr lang="en-US" sz="1400" b="1" dirty="0"/>
              <a:t>Charge-coupled devices (CCDs)</a:t>
            </a:r>
          </a:p>
          <a:p>
            <a:pPr marL="285750" indent="-285750">
              <a:spcBef>
                <a:spcPts val="300"/>
              </a:spcBef>
              <a:buFont typeface="Arial" charset="0"/>
              <a:buChar char="•"/>
            </a:pPr>
            <a:r>
              <a:rPr lang="en-US" sz="1400" b="1" dirty="0"/>
              <a:t>Geiger-mode APDs</a:t>
            </a:r>
          </a:p>
          <a:p>
            <a:pPr marL="285750" indent="-285750">
              <a:spcBef>
                <a:spcPts val="300"/>
              </a:spcBef>
              <a:buFont typeface="Arial" charset="0"/>
              <a:buChar char="•"/>
            </a:pPr>
            <a:r>
              <a:rPr lang="en-US" sz="1400" b="1" dirty="0"/>
              <a:t>Superconducting detectors</a:t>
            </a:r>
          </a:p>
        </p:txBody>
      </p:sp>
      <p:sp>
        <p:nvSpPr>
          <p:cNvPr id="18" name="TextBox 17"/>
          <p:cNvSpPr txBox="1"/>
          <p:nvPr/>
        </p:nvSpPr>
        <p:spPr>
          <a:xfrm>
            <a:off x="4357093" y="5398285"/>
            <a:ext cx="3762827" cy="561692"/>
          </a:xfrm>
          <a:prstGeom prst="rect">
            <a:avLst/>
          </a:prstGeom>
          <a:noFill/>
        </p:spPr>
        <p:txBody>
          <a:bodyPr wrap="square" rtlCol="0">
            <a:spAutoFit/>
          </a:bodyPr>
          <a:lstStyle/>
          <a:p>
            <a:pPr marL="285750" indent="-285750">
              <a:spcBef>
                <a:spcPts val="300"/>
              </a:spcBef>
              <a:buFont typeface="Arial" charset="0"/>
              <a:buChar char="•"/>
            </a:pPr>
            <a:r>
              <a:rPr lang="en-US" sz="1400" b="1" dirty="0"/>
              <a:t>Digital focal planes</a:t>
            </a:r>
          </a:p>
          <a:p>
            <a:pPr marL="285750" indent="-285750">
              <a:spcBef>
                <a:spcPts val="300"/>
              </a:spcBef>
              <a:buFont typeface="Arial" charset="0"/>
              <a:buChar char="•"/>
            </a:pPr>
            <a:r>
              <a:rPr lang="en-US" sz="1400" b="1" dirty="0"/>
              <a:t>Reconfigurable imagers</a:t>
            </a:r>
          </a:p>
        </p:txBody>
      </p:sp>
      <p:sp>
        <p:nvSpPr>
          <p:cNvPr id="14" name="Rectangle 13">
            <a:extLst>
              <a:ext uri="{FF2B5EF4-FFF2-40B4-BE49-F238E27FC236}">
                <a16:creationId xmlns:a16="http://schemas.microsoft.com/office/drawing/2014/main" id="{B3035229-B54D-E747-AB2D-3FFE8F640DAB}"/>
              </a:ext>
            </a:extLst>
          </p:cNvPr>
          <p:cNvSpPr/>
          <p:nvPr/>
        </p:nvSpPr>
        <p:spPr>
          <a:xfrm>
            <a:off x="246819" y="1876863"/>
            <a:ext cx="3734531" cy="395838"/>
          </a:xfrm>
          <a:prstGeom prst="rect">
            <a:avLst/>
          </a:prstGeom>
          <a:solidFill>
            <a:srgbClr val="24497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pitchFamily="34" charset="0"/>
                <a:ea typeface="Calibri" pitchFamily="34" charset="0"/>
                <a:cs typeface="Arial" pitchFamily="34" charset="0"/>
              </a:rPr>
              <a:t>Detectors</a:t>
            </a:r>
          </a:p>
        </p:txBody>
      </p:sp>
      <p:sp>
        <p:nvSpPr>
          <p:cNvPr id="17" name="Rectangle 16">
            <a:extLst>
              <a:ext uri="{FF2B5EF4-FFF2-40B4-BE49-F238E27FC236}">
                <a16:creationId xmlns:a16="http://schemas.microsoft.com/office/drawing/2014/main" id="{E7392C59-4FB3-764C-8B46-F6B6777951B4}"/>
              </a:ext>
            </a:extLst>
          </p:cNvPr>
          <p:cNvSpPr/>
          <p:nvPr/>
        </p:nvSpPr>
        <p:spPr>
          <a:xfrm>
            <a:off x="8260245" y="1876863"/>
            <a:ext cx="3734531" cy="395838"/>
          </a:xfrm>
          <a:prstGeom prst="rect">
            <a:avLst/>
          </a:prstGeom>
          <a:solidFill>
            <a:srgbClr val="24497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pitchFamily="34" charset="0"/>
                <a:ea typeface="Calibri" pitchFamily="34" charset="0"/>
                <a:cs typeface="Arial" pitchFamily="34" charset="0"/>
              </a:rPr>
              <a:t>Imaging &amp; Sensing Applications</a:t>
            </a:r>
          </a:p>
        </p:txBody>
      </p:sp>
      <p:grpSp>
        <p:nvGrpSpPr>
          <p:cNvPr id="9" name="Group 8"/>
          <p:cNvGrpSpPr/>
          <p:nvPr/>
        </p:nvGrpSpPr>
        <p:grpSpPr>
          <a:xfrm>
            <a:off x="4243665" y="2305054"/>
            <a:ext cx="3730752" cy="2871402"/>
            <a:chOff x="4243665" y="2300838"/>
            <a:chExt cx="3730752" cy="2871402"/>
          </a:xfrm>
          <a:effectLst>
            <a:outerShdw blurRad="50800" dist="38100" dir="2700000" algn="tl" rotWithShape="0">
              <a:prstClr val="black">
                <a:alpha val="40000"/>
              </a:prstClr>
            </a:outerShdw>
          </a:effectLst>
        </p:grpSpPr>
        <p:sp>
          <p:nvSpPr>
            <p:cNvPr id="5" name="Rectangle 4">
              <a:extLst>
                <a:ext uri="{FF2B5EF4-FFF2-40B4-BE49-F238E27FC236}">
                  <a16:creationId xmlns:a16="http://schemas.microsoft.com/office/drawing/2014/main" id="{D150C24A-8B7F-5E44-9345-D25F016D247A}"/>
                </a:ext>
              </a:extLst>
            </p:cNvPr>
            <p:cNvSpPr/>
            <p:nvPr/>
          </p:nvSpPr>
          <p:spPr bwMode="auto">
            <a:xfrm>
              <a:off x="4243665" y="2300838"/>
              <a:ext cx="3730752" cy="2871402"/>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pic>
          <p:nvPicPr>
            <p:cNvPr id="21" name="Picture 20">
              <a:extLst>
                <a:ext uri="{FF2B5EF4-FFF2-40B4-BE49-F238E27FC236}">
                  <a16:creationId xmlns:a16="http://schemas.microsoft.com/office/drawing/2014/main" id="{9296D7B7-14DD-7441-A743-50F89032DF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616" t="29411" r="30028" b="27074"/>
            <a:stretch/>
          </p:blipFill>
          <p:spPr>
            <a:xfrm>
              <a:off x="4441532" y="2605213"/>
              <a:ext cx="3292582" cy="2253694"/>
            </a:xfrm>
            <a:prstGeom prst="rect">
              <a:avLst/>
            </a:prstGeom>
            <a:effectLst>
              <a:outerShdw blurRad="50800" dist="38100" dir="2700000" algn="tl" rotWithShape="0">
                <a:prstClr val="black">
                  <a:alpha val="40000"/>
                </a:prstClr>
              </a:outerShdw>
            </a:effectLst>
          </p:spPr>
        </p:pic>
      </p:grpSp>
      <p:pic>
        <p:nvPicPr>
          <p:cNvPr id="23" name="Picture 22" descr="L1030525.JPG">
            <a:extLst>
              <a:ext uri="{FF2B5EF4-FFF2-40B4-BE49-F238E27FC236}">
                <a16:creationId xmlns:a16="http://schemas.microsoft.com/office/drawing/2014/main" id="{8936E3BE-8FF5-8943-B391-EA09B4F9D4B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2971" b="3684"/>
          <a:stretch/>
        </p:blipFill>
        <p:spPr>
          <a:xfrm>
            <a:off x="250598" y="2303955"/>
            <a:ext cx="3730752" cy="2873601"/>
          </a:xfrm>
          <a:prstGeom prst="rect">
            <a:avLst/>
          </a:prstGeom>
          <a:effectLst>
            <a:outerShdw blurRad="50800" dist="38100" dir="2700000" algn="tl" rotWithShape="0">
              <a:prstClr val="black">
                <a:alpha val="40000"/>
              </a:prstClr>
            </a:outerShdw>
          </a:effectLst>
        </p:spPr>
      </p:pic>
      <p:pic>
        <p:nvPicPr>
          <p:cNvPr id="8" name="Picture 7"/>
          <p:cNvPicPr>
            <a:picLocks noChangeAspect="1"/>
          </p:cNvPicPr>
          <p:nvPr/>
        </p:nvPicPr>
        <p:blipFill>
          <a:blip r:embed="rId5"/>
          <a:stretch>
            <a:fillRect/>
          </a:stretch>
        </p:blipFill>
        <p:spPr>
          <a:xfrm>
            <a:off x="8264024" y="2303809"/>
            <a:ext cx="3730752" cy="2873892"/>
          </a:xfrm>
          <a:prstGeom prst="rect">
            <a:avLst/>
          </a:prstGeom>
          <a:ln w="12700">
            <a:noFill/>
          </a:ln>
          <a:effectLst>
            <a:outerShdw blurRad="50800" dist="38100" dir="2700000" algn="tl" rotWithShape="0">
              <a:prstClr val="black">
                <a:alpha val="40000"/>
              </a:prstClr>
            </a:outerShdw>
          </a:effectLst>
        </p:spPr>
      </p:pic>
      <p:grpSp>
        <p:nvGrpSpPr>
          <p:cNvPr id="4" name="Group 3">
            <a:extLst>
              <a:ext uri="{FF2B5EF4-FFF2-40B4-BE49-F238E27FC236}">
                <a16:creationId xmlns:a16="http://schemas.microsoft.com/office/drawing/2014/main" id="{1F41421A-E974-4B4C-BADC-317D6BFB3C69}"/>
              </a:ext>
            </a:extLst>
          </p:cNvPr>
          <p:cNvGrpSpPr/>
          <p:nvPr/>
        </p:nvGrpSpPr>
        <p:grpSpPr>
          <a:xfrm>
            <a:off x="338590" y="5291790"/>
            <a:ext cx="3997939" cy="523220"/>
            <a:chOff x="338590" y="5291790"/>
            <a:chExt cx="3997939" cy="523220"/>
          </a:xfrm>
        </p:grpSpPr>
        <p:sp>
          <p:nvSpPr>
            <p:cNvPr id="19" name="Rectangle 18">
              <a:extLst>
                <a:ext uri="{FF2B5EF4-FFF2-40B4-BE49-F238E27FC236}">
                  <a16:creationId xmlns:a16="http://schemas.microsoft.com/office/drawing/2014/main" id="{5F5FA2AA-B50B-4BB3-99BC-479D0237469B}"/>
                </a:ext>
              </a:extLst>
            </p:cNvPr>
            <p:cNvSpPr/>
            <p:nvPr/>
          </p:nvSpPr>
          <p:spPr>
            <a:xfrm>
              <a:off x="338590" y="5406791"/>
              <a:ext cx="3108960" cy="285349"/>
            </a:xfrm>
            <a:prstGeom prst="rect">
              <a:avLst/>
            </a:prstGeom>
            <a:noFill/>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20" name="Rectangle 19">
              <a:extLst>
                <a:ext uri="{FF2B5EF4-FFF2-40B4-BE49-F238E27FC236}">
                  <a16:creationId xmlns:a16="http://schemas.microsoft.com/office/drawing/2014/main" id="{2FC47A04-F098-40BC-8EA3-AE0D78FDD4D5}"/>
                </a:ext>
              </a:extLst>
            </p:cNvPr>
            <p:cNvSpPr/>
            <p:nvPr/>
          </p:nvSpPr>
          <p:spPr>
            <a:xfrm>
              <a:off x="3305537" y="5291790"/>
              <a:ext cx="1030992" cy="523220"/>
            </a:xfrm>
            <a:prstGeom prst="rect">
              <a:avLst/>
            </a:prstGeom>
            <a:noFill/>
            <a:ln>
              <a:noFill/>
            </a:ln>
          </p:spPr>
          <p:txBody>
            <a:bodyPr wrap="square">
              <a:spAutoFit/>
            </a:bodyPr>
            <a:lstStyle/>
            <a:p>
              <a:pPr algn="ctr"/>
              <a:r>
                <a:rPr lang="en-US" sz="1400" b="1" dirty="0">
                  <a:solidFill>
                    <a:srgbClr val="C00000"/>
                  </a:solidFill>
                </a:rPr>
                <a:t>Today’s Focus</a:t>
              </a:r>
            </a:p>
          </p:txBody>
        </p:sp>
      </p:grpSp>
    </p:spTree>
    <p:extLst>
      <p:ext uri="{BB962C8B-B14F-4D97-AF65-F5344CB8AC3E}">
        <p14:creationId xmlns:p14="http://schemas.microsoft.com/office/powerpoint/2010/main" val="67369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55449" y="176784"/>
            <a:ext cx="9677927" cy="813816"/>
          </a:xfrm>
        </p:spPr>
        <p:txBody>
          <a:bodyPr/>
          <a:lstStyle/>
          <a:p>
            <a:r>
              <a:rPr lang="en-US" dirty="0"/>
              <a:t>Opportunity for Large-Format, Broadband Imaging with Germanium</a:t>
            </a:r>
          </a:p>
        </p:txBody>
      </p:sp>
      <p:graphicFrame>
        <p:nvGraphicFramePr>
          <p:cNvPr id="20" name="Chart 19"/>
          <p:cNvGraphicFramePr>
            <a:graphicFrameLocks noGrp="1"/>
          </p:cNvGraphicFramePr>
          <p:nvPr>
            <p:extLst>
              <p:ext uri="{D42A27DB-BD31-4B8C-83A1-F6EECF244321}">
                <p14:modId xmlns:p14="http://schemas.microsoft.com/office/powerpoint/2010/main" val="1853212131"/>
              </p:ext>
            </p:extLst>
          </p:nvPr>
        </p:nvGraphicFramePr>
        <p:xfrm>
          <a:off x="893298" y="3970680"/>
          <a:ext cx="4627478" cy="221128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2396497" y="4301096"/>
            <a:ext cx="914032" cy="276999"/>
          </a:xfrm>
          <a:prstGeom prst="rect">
            <a:avLst/>
          </a:prstGeom>
          <a:noFill/>
        </p:spPr>
        <p:txBody>
          <a:bodyPr wrap="none" rtlCol="0">
            <a:spAutoFit/>
          </a:bodyPr>
          <a:lstStyle/>
          <a:p>
            <a:pPr algn="ctr"/>
            <a:r>
              <a:rPr lang="en-US" sz="1200" b="1" dirty="0">
                <a:solidFill>
                  <a:schemeClr val="accent4"/>
                </a:solidFill>
              </a:rPr>
              <a:t>Si (50 µm)</a:t>
            </a:r>
          </a:p>
        </p:txBody>
      </p:sp>
      <p:sp>
        <p:nvSpPr>
          <p:cNvPr id="22" name="TextBox 21"/>
          <p:cNvSpPr txBox="1"/>
          <p:nvPr/>
        </p:nvSpPr>
        <p:spPr>
          <a:xfrm>
            <a:off x="1880170" y="5209412"/>
            <a:ext cx="973343" cy="276999"/>
          </a:xfrm>
          <a:prstGeom prst="rect">
            <a:avLst/>
          </a:prstGeom>
          <a:noFill/>
        </p:spPr>
        <p:txBody>
          <a:bodyPr wrap="none" rtlCol="0">
            <a:spAutoFit/>
          </a:bodyPr>
          <a:lstStyle/>
          <a:p>
            <a:pPr algn="ctr"/>
            <a:r>
              <a:rPr lang="en-US" sz="1200" b="1" dirty="0">
                <a:solidFill>
                  <a:srgbClr val="C00000"/>
                </a:solidFill>
              </a:rPr>
              <a:t>Ge (50 µm)</a:t>
            </a:r>
          </a:p>
        </p:txBody>
      </p:sp>
      <p:cxnSp>
        <p:nvCxnSpPr>
          <p:cNvPr id="12" name="Straight Arrow Connector 11"/>
          <p:cNvCxnSpPr/>
          <p:nvPr/>
        </p:nvCxnSpPr>
        <p:spPr>
          <a:xfrm flipV="1">
            <a:off x="2772783" y="4905370"/>
            <a:ext cx="942837" cy="434849"/>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2841551" y="4999280"/>
            <a:ext cx="1280283" cy="582796"/>
          </a:xfrm>
          <a:prstGeom prst="straightConnector1">
            <a:avLst/>
          </a:prstGeom>
          <a:ln w="1270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862346" y="5455944"/>
            <a:ext cx="1058303" cy="276999"/>
          </a:xfrm>
          <a:prstGeom prst="rect">
            <a:avLst/>
          </a:prstGeom>
          <a:noFill/>
        </p:spPr>
        <p:txBody>
          <a:bodyPr wrap="none" rtlCol="0">
            <a:spAutoFit/>
          </a:bodyPr>
          <a:lstStyle/>
          <a:p>
            <a:pPr algn="ctr"/>
            <a:r>
              <a:rPr lang="en-US" sz="1200" b="1" dirty="0">
                <a:solidFill>
                  <a:srgbClr val="C00000"/>
                </a:solidFill>
              </a:rPr>
              <a:t>Ge (625 µm)</a:t>
            </a:r>
          </a:p>
        </p:txBody>
      </p:sp>
      <p:grpSp>
        <p:nvGrpSpPr>
          <p:cNvPr id="13" name="Group 12"/>
          <p:cNvGrpSpPr/>
          <p:nvPr/>
        </p:nvGrpSpPr>
        <p:grpSpPr>
          <a:xfrm>
            <a:off x="771859" y="1596068"/>
            <a:ext cx="4759910" cy="2427292"/>
            <a:chOff x="604911" y="1596068"/>
            <a:chExt cx="4926858" cy="2427292"/>
          </a:xfrm>
        </p:grpSpPr>
        <p:graphicFrame>
          <p:nvGraphicFramePr>
            <p:cNvPr id="30" name="Chart 29"/>
            <p:cNvGraphicFramePr>
              <a:graphicFrameLocks/>
            </p:cNvGraphicFramePr>
            <p:nvPr>
              <p:extLst>
                <p:ext uri="{D42A27DB-BD31-4B8C-83A1-F6EECF244321}">
                  <p14:modId xmlns:p14="http://schemas.microsoft.com/office/powerpoint/2010/main" val="1894372690"/>
                </p:ext>
              </p:extLst>
            </p:nvPr>
          </p:nvGraphicFramePr>
          <p:xfrm>
            <a:off x="604911" y="1596068"/>
            <a:ext cx="4926858" cy="2427292"/>
          </p:xfrm>
          <a:graphic>
            <a:graphicData uri="http://schemas.openxmlformats.org/drawingml/2006/chart">
              <c:chart xmlns:c="http://schemas.openxmlformats.org/drawingml/2006/chart" xmlns:r="http://schemas.openxmlformats.org/officeDocument/2006/relationships" r:id="rId4"/>
            </a:graphicData>
          </a:graphic>
        </p:graphicFrame>
        <p:sp>
          <p:nvSpPr>
            <p:cNvPr id="33" name="TextBox 32"/>
            <p:cNvSpPr txBox="1"/>
            <p:nvPr/>
          </p:nvSpPr>
          <p:spPr>
            <a:xfrm>
              <a:off x="1647695" y="1727722"/>
              <a:ext cx="330540" cy="276999"/>
            </a:xfrm>
            <a:prstGeom prst="rect">
              <a:avLst/>
            </a:prstGeom>
            <a:noFill/>
          </p:spPr>
          <p:txBody>
            <a:bodyPr wrap="none" rtlCol="0">
              <a:spAutoFit/>
            </a:bodyPr>
            <a:lstStyle/>
            <a:p>
              <a:pPr algn="ctr"/>
              <a:r>
                <a:rPr lang="en-US" sz="1200" b="1" dirty="0">
                  <a:solidFill>
                    <a:schemeClr val="accent4"/>
                  </a:solidFill>
                </a:rPr>
                <a:t>Si</a:t>
              </a:r>
            </a:p>
          </p:txBody>
        </p:sp>
        <p:sp>
          <p:nvSpPr>
            <p:cNvPr id="37" name="TextBox 36"/>
            <p:cNvSpPr txBox="1"/>
            <p:nvPr/>
          </p:nvSpPr>
          <p:spPr>
            <a:xfrm>
              <a:off x="3076267" y="1898451"/>
              <a:ext cx="389850" cy="276999"/>
            </a:xfrm>
            <a:prstGeom prst="rect">
              <a:avLst/>
            </a:prstGeom>
            <a:noFill/>
          </p:spPr>
          <p:txBody>
            <a:bodyPr wrap="none" rtlCol="0">
              <a:spAutoFit/>
            </a:bodyPr>
            <a:lstStyle/>
            <a:p>
              <a:pPr algn="ctr"/>
              <a:r>
                <a:rPr lang="en-US" sz="1200" b="1" dirty="0">
                  <a:solidFill>
                    <a:srgbClr val="C00000"/>
                  </a:solidFill>
                </a:rPr>
                <a:t>Ge</a:t>
              </a:r>
            </a:p>
          </p:txBody>
        </p:sp>
        <p:sp>
          <p:nvSpPr>
            <p:cNvPr id="40" name="TextBox 39"/>
            <p:cNvSpPr txBox="1"/>
            <p:nvPr/>
          </p:nvSpPr>
          <p:spPr>
            <a:xfrm>
              <a:off x="4279379" y="1755449"/>
              <a:ext cx="723275" cy="276999"/>
            </a:xfrm>
            <a:prstGeom prst="rect">
              <a:avLst/>
            </a:prstGeom>
            <a:noFill/>
          </p:spPr>
          <p:txBody>
            <a:bodyPr wrap="none" rtlCol="0">
              <a:spAutoFit/>
            </a:bodyPr>
            <a:lstStyle/>
            <a:p>
              <a:pPr algn="ctr"/>
              <a:r>
                <a:rPr lang="en-US" sz="1200" b="1" dirty="0" err="1">
                  <a:solidFill>
                    <a:schemeClr val="accent6"/>
                  </a:solidFill>
                </a:rPr>
                <a:t>InGaAs</a:t>
              </a:r>
              <a:endParaRPr lang="en-US" sz="1200" b="1" dirty="0">
                <a:solidFill>
                  <a:schemeClr val="accent6"/>
                </a:solidFill>
              </a:endParaRPr>
            </a:p>
          </p:txBody>
        </p:sp>
        <p:grpSp>
          <p:nvGrpSpPr>
            <p:cNvPr id="41" name="Group 40"/>
            <p:cNvGrpSpPr/>
            <p:nvPr/>
          </p:nvGrpSpPr>
          <p:grpSpPr>
            <a:xfrm>
              <a:off x="1743997" y="3178343"/>
              <a:ext cx="3444240" cy="189960"/>
              <a:chOff x="1905817" y="4572000"/>
              <a:chExt cx="7017384" cy="182880"/>
            </a:xfrm>
          </p:grpSpPr>
          <p:sp>
            <p:nvSpPr>
              <p:cNvPr id="42" name="Rectangle 41"/>
              <p:cNvSpPr/>
              <p:nvPr/>
            </p:nvSpPr>
            <p:spPr>
              <a:xfrm rot="10800000">
                <a:off x="2463567" y="4572000"/>
                <a:ext cx="1380953" cy="182880"/>
              </a:xfrm>
              <a:prstGeom prst="rect">
                <a:avLst/>
              </a:prstGeom>
              <a:gradFill flip="none" rotWithShape="1">
                <a:gsLst>
                  <a:gs pos="83000">
                    <a:srgbClr val="0000FF"/>
                  </a:gs>
                  <a:gs pos="67000">
                    <a:srgbClr val="0080FF"/>
                  </a:gs>
                  <a:gs pos="50000">
                    <a:srgbClr val="00FF00"/>
                  </a:gs>
                  <a:gs pos="16000">
                    <a:srgbClr val="FF7F00"/>
                  </a:gs>
                  <a:gs pos="34000">
                    <a:srgbClr val="FFFF00"/>
                  </a:gs>
                  <a:gs pos="0">
                    <a:srgbClr val="FF0000"/>
                  </a:gs>
                  <a:gs pos="100000">
                    <a:srgbClr val="33085E"/>
                  </a:gs>
                </a:gsLst>
                <a:lin ang="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tx1"/>
                  </a:solidFill>
                </a:endParaRPr>
              </a:p>
            </p:txBody>
          </p:sp>
          <p:sp>
            <p:nvSpPr>
              <p:cNvPr id="43" name="Rectangle 42"/>
              <p:cNvSpPr/>
              <p:nvPr/>
            </p:nvSpPr>
            <p:spPr>
              <a:xfrm rot="10800000">
                <a:off x="3844521" y="4572000"/>
                <a:ext cx="5078680" cy="182880"/>
              </a:xfrm>
              <a:prstGeom prst="rect">
                <a:avLst/>
              </a:prstGeom>
              <a:gradFill flip="none" rotWithShape="1">
                <a:gsLst>
                  <a:gs pos="99000">
                    <a:srgbClr val="D84848">
                      <a:alpha val="50000"/>
                    </a:srgbClr>
                  </a:gs>
                  <a:gs pos="98000">
                    <a:schemeClr val="bg1">
                      <a:lumMod val="85000"/>
                    </a:schemeClr>
                  </a:gs>
                  <a:gs pos="0">
                    <a:schemeClr val="bg1">
                      <a:lumMod val="95000"/>
                    </a:schemeClr>
                  </a:gs>
                  <a:gs pos="100000">
                    <a:srgbClr val="FF0000"/>
                  </a:gs>
                </a:gsLst>
                <a:lin ang="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1100" b="1" dirty="0">
                  <a:solidFill>
                    <a:schemeClr val="tx1"/>
                  </a:solidFill>
                </a:endParaRPr>
              </a:p>
            </p:txBody>
          </p:sp>
          <p:sp>
            <p:nvSpPr>
              <p:cNvPr id="45" name="Rectangle 44"/>
              <p:cNvSpPr/>
              <p:nvPr/>
            </p:nvSpPr>
            <p:spPr>
              <a:xfrm rot="10800000" flipH="1">
                <a:off x="1905817" y="4572000"/>
                <a:ext cx="557748" cy="182880"/>
              </a:xfrm>
              <a:prstGeom prst="rect">
                <a:avLst/>
              </a:prstGeom>
              <a:gradFill flip="none" rotWithShape="1">
                <a:gsLst>
                  <a:gs pos="98000">
                    <a:srgbClr val="33085E">
                      <a:alpha val="50000"/>
                    </a:srgbClr>
                  </a:gs>
                  <a:gs pos="96000">
                    <a:schemeClr val="bg1">
                      <a:lumMod val="85000"/>
                    </a:schemeClr>
                  </a:gs>
                  <a:gs pos="0">
                    <a:schemeClr val="bg1">
                      <a:lumMod val="95000"/>
                    </a:schemeClr>
                  </a:gs>
                  <a:gs pos="100000">
                    <a:srgbClr val="33085E"/>
                  </a:gs>
                </a:gsLst>
                <a:lin ang="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tx1"/>
                  </a:solidFill>
                </a:endParaRPr>
              </a:p>
            </p:txBody>
          </p:sp>
        </p:grpSp>
        <p:sp>
          <p:nvSpPr>
            <p:cNvPr id="51" name="TextBox 50"/>
            <p:cNvSpPr txBox="1"/>
            <p:nvPr/>
          </p:nvSpPr>
          <p:spPr>
            <a:xfrm>
              <a:off x="3739987" y="3155395"/>
              <a:ext cx="1262668" cy="253916"/>
            </a:xfrm>
            <a:prstGeom prst="rect">
              <a:avLst/>
            </a:prstGeom>
            <a:noFill/>
          </p:spPr>
          <p:txBody>
            <a:bodyPr wrap="square" rtlCol="0">
              <a:spAutoFit/>
            </a:bodyPr>
            <a:lstStyle/>
            <a:p>
              <a:pPr algn="ctr"/>
              <a:r>
                <a:rPr lang="en-US" sz="1050" b="1" dirty="0"/>
                <a:t>Short-Wave IR</a:t>
              </a:r>
            </a:p>
          </p:txBody>
        </p:sp>
        <p:sp>
          <p:nvSpPr>
            <p:cNvPr id="53" name="TextBox 52"/>
            <p:cNvSpPr txBox="1"/>
            <p:nvPr/>
          </p:nvSpPr>
          <p:spPr>
            <a:xfrm>
              <a:off x="1681652" y="3155395"/>
              <a:ext cx="404931" cy="261610"/>
            </a:xfrm>
            <a:prstGeom prst="rect">
              <a:avLst/>
            </a:prstGeom>
            <a:noFill/>
          </p:spPr>
          <p:txBody>
            <a:bodyPr wrap="square" rtlCol="0">
              <a:spAutoFit/>
            </a:bodyPr>
            <a:lstStyle/>
            <a:p>
              <a:pPr algn="ctr"/>
              <a:r>
                <a:rPr lang="en-US" sz="1050" b="1" dirty="0"/>
                <a:t>UV</a:t>
              </a:r>
            </a:p>
          </p:txBody>
        </p:sp>
        <p:sp>
          <p:nvSpPr>
            <p:cNvPr id="54" name="TextBox 53"/>
            <p:cNvSpPr txBox="1"/>
            <p:nvPr/>
          </p:nvSpPr>
          <p:spPr>
            <a:xfrm>
              <a:off x="2150927" y="3155397"/>
              <a:ext cx="437228" cy="261610"/>
            </a:xfrm>
            <a:prstGeom prst="rect">
              <a:avLst/>
            </a:prstGeom>
            <a:noFill/>
          </p:spPr>
          <p:txBody>
            <a:bodyPr wrap="square" rtlCol="0">
              <a:spAutoFit/>
            </a:bodyPr>
            <a:lstStyle/>
            <a:p>
              <a:pPr algn="ctr"/>
              <a:r>
                <a:rPr lang="en-US" sz="1050" b="1" dirty="0"/>
                <a:t>VIS</a:t>
              </a:r>
            </a:p>
          </p:txBody>
        </p:sp>
        <p:sp>
          <p:nvSpPr>
            <p:cNvPr id="55" name="TextBox 54"/>
            <p:cNvSpPr txBox="1"/>
            <p:nvPr/>
          </p:nvSpPr>
          <p:spPr>
            <a:xfrm>
              <a:off x="2849138" y="3155396"/>
              <a:ext cx="783461" cy="253916"/>
            </a:xfrm>
            <a:prstGeom prst="rect">
              <a:avLst/>
            </a:prstGeom>
            <a:noFill/>
          </p:spPr>
          <p:txBody>
            <a:bodyPr wrap="square" rtlCol="0">
              <a:spAutoFit/>
            </a:bodyPr>
            <a:lstStyle/>
            <a:p>
              <a:pPr algn="ctr"/>
              <a:r>
                <a:rPr lang="en-US" sz="1050" b="1" dirty="0"/>
                <a:t>Near IR</a:t>
              </a:r>
            </a:p>
          </p:txBody>
        </p:sp>
      </p:grpSp>
      <p:sp>
        <p:nvSpPr>
          <p:cNvPr id="14" name="TextBox 13"/>
          <p:cNvSpPr txBox="1"/>
          <p:nvPr/>
        </p:nvSpPr>
        <p:spPr>
          <a:xfrm>
            <a:off x="356998" y="1454019"/>
            <a:ext cx="843051" cy="276999"/>
          </a:xfrm>
          <a:prstGeom prst="rect">
            <a:avLst/>
          </a:prstGeom>
          <a:solidFill>
            <a:srgbClr val="244972"/>
          </a:solidFill>
        </p:spPr>
        <p:txBody>
          <a:bodyPr wrap="none" rtlCol="0">
            <a:spAutoFit/>
          </a:bodyPr>
          <a:lstStyle/>
          <a:p>
            <a:pPr algn="ctr"/>
            <a:r>
              <a:rPr lang="en-US" sz="1200" b="1" i="1" dirty="0">
                <a:solidFill>
                  <a:schemeClr val="bg1"/>
                </a:solidFill>
              </a:rPr>
              <a:t>UV-SWIR</a:t>
            </a:r>
          </a:p>
        </p:txBody>
      </p:sp>
      <p:sp>
        <p:nvSpPr>
          <p:cNvPr id="56" name="TextBox 55"/>
          <p:cNvSpPr txBox="1"/>
          <p:nvPr/>
        </p:nvSpPr>
        <p:spPr>
          <a:xfrm>
            <a:off x="364355" y="3646334"/>
            <a:ext cx="619080" cy="276999"/>
          </a:xfrm>
          <a:prstGeom prst="rect">
            <a:avLst/>
          </a:prstGeom>
          <a:solidFill>
            <a:srgbClr val="244972"/>
          </a:solidFill>
        </p:spPr>
        <p:txBody>
          <a:bodyPr wrap="none" rtlCol="0">
            <a:spAutoFit/>
          </a:bodyPr>
          <a:lstStyle/>
          <a:p>
            <a:pPr algn="ctr"/>
            <a:r>
              <a:rPr lang="en-US" sz="1200" b="1" i="1" dirty="0">
                <a:solidFill>
                  <a:schemeClr val="bg1"/>
                </a:solidFill>
              </a:rPr>
              <a:t>X-Ray</a:t>
            </a:r>
          </a:p>
        </p:txBody>
      </p:sp>
      <p:pic>
        <p:nvPicPr>
          <p:cNvPr id="36" name="Picture 35"/>
          <p:cNvPicPr>
            <a:picLocks noChangeAspect="1"/>
          </p:cNvPicPr>
          <p:nvPr/>
        </p:nvPicPr>
        <p:blipFill rotWithShape="1">
          <a:blip r:embed="rId5" cstate="print">
            <a:extLst>
              <a:ext uri="{28A0092B-C50C-407E-A947-70E740481C1C}">
                <a14:useLocalDpi xmlns:a14="http://schemas.microsoft.com/office/drawing/2010/main" val="0"/>
              </a:ext>
            </a:extLst>
          </a:blip>
          <a:srcRect l="5508" r="6340"/>
          <a:stretch/>
        </p:blipFill>
        <p:spPr>
          <a:xfrm>
            <a:off x="6257492" y="1794081"/>
            <a:ext cx="5333396" cy="3400036"/>
          </a:xfrm>
          <a:prstGeom prst="rect">
            <a:avLst/>
          </a:prstGeom>
          <a:effectLst>
            <a:outerShdw blurRad="50800" dist="38100" dir="2700000" algn="tl" rotWithShape="0">
              <a:prstClr val="black">
                <a:alpha val="40000"/>
              </a:prstClr>
            </a:outerShdw>
          </a:effectLst>
        </p:spPr>
      </p:pic>
      <p:sp>
        <p:nvSpPr>
          <p:cNvPr id="39" name="TextBox 38"/>
          <p:cNvSpPr txBox="1"/>
          <p:nvPr/>
        </p:nvSpPr>
        <p:spPr>
          <a:xfrm>
            <a:off x="6320608" y="5380153"/>
            <a:ext cx="5423669" cy="643766"/>
          </a:xfrm>
          <a:prstGeom prst="rect">
            <a:avLst/>
          </a:prstGeom>
          <a:noFill/>
          <a:ln w="12700">
            <a:noFill/>
          </a:ln>
        </p:spPr>
        <p:txBody>
          <a:bodyPr wrap="square" rtlCol="0">
            <a:spAutoFit/>
          </a:bodyPr>
          <a:lstStyle/>
          <a:p>
            <a:pPr marL="230188" indent="-230188">
              <a:lnSpc>
                <a:spcPts val="2000"/>
              </a:lnSpc>
              <a:spcAft>
                <a:spcPts val="300"/>
              </a:spcAft>
              <a:buFont typeface="Arial" pitchFamily="34" charset="0"/>
              <a:buChar char="•"/>
            </a:pPr>
            <a:r>
              <a:rPr lang="en-US" sz="1400" b="1" dirty="0"/>
              <a:t>Monolithic &amp; simple detector </a:t>
            </a:r>
            <a:r>
              <a:rPr lang="en-US" sz="1400" b="1" dirty="0">
                <a:sym typeface="Wingdings" panose="05000000000000000000" pitchFamily="2" charset="2"/>
              </a:rPr>
              <a:t> high yield, small pixels</a:t>
            </a:r>
          </a:p>
          <a:p>
            <a:pPr marL="230188" indent="-230188">
              <a:lnSpc>
                <a:spcPts val="2000"/>
              </a:lnSpc>
              <a:spcAft>
                <a:spcPts val="300"/>
              </a:spcAft>
              <a:buFont typeface="Arial" pitchFamily="34" charset="0"/>
              <a:buChar char="•"/>
            </a:pPr>
            <a:r>
              <a:rPr lang="en-US" sz="1400" b="1" dirty="0">
                <a:sym typeface="Wingdings" panose="05000000000000000000" pitchFamily="2" charset="2"/>
              </a:rPr>
              <a:t>Advantageous material properties  low read noise</a:t>
            </a:r>
          </a:p>
        </p:txBody>
      </p:sp>
      <p:sp>
        <p:nvSpPr>
          <p:cNvPr id="31" name="Rectangle 30"/>
          <p:cNvSpPr/>
          <p:nvPr/>
        </p:nvSpPr>
        <p:spPr>
          <a:xfrm>
            <a:off x="364357" y="1149577"/>
            <a:ext cx="5653857" cy="40803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rgbClr val="003767"/>
                </a:solidFill>
              </a:rPr>
              <a:t>Broadband sensitivity</a:t>
            </a:r>
          </a:p>
        </p:txBody>
      </p:sp>
      <p:sp>
        <p:nvSpPr>
          <p:cNvPr id="32" name="Rectangle 31"/>
          <p:cNvSpPr/>
          <p:nvPr/>
        </p:nvSpPr>
        <p:spPr>
          <a:xfrm>
            <a:off x="6016717" y="1149577"/>
            <a:ext cx="5799715" cy="40803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rgbClr val="003767"/>
                </a:solidFill>
              </a:rPr>
              <a:t>…in a large-format, low-noise detector</a:t>
            </a:r>
          </a:p>
        </p:txBody>
      </p:sp>
    </p:spTree>
    <p:extLst>
      <p:ext uri="{BB962C8B-B14F-4D97-AF65-F5344CB8AC3E}">
        <p14:creationId xmlns:p14="http://schemas.microsoft.com/office/powerpoint/2010/main" val="41405251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Germanium CCD Development at MIT Lincoln Laboratory</a:t>
            </a:r>
          </a:p>
        </p:txBody>
      </p:sp>
      <p:grpSp>
        <p:nvGrpSpPr>
          <p:cNvPr id="6" name="Group 5"/>
          <p:cNvGrpSpPr/>
          <p:nvPr/>
        </p:nvGrpSpPr>
        <p:grpSpPr>
          <a:xfrm>
            <a:off x="70059" y="1296060"/>
            <a:ext cx="11847406" cy="4450092"/>
            <a:chOff x="70059" y="1296060"/>
            <a:chExt cx="11847406" cy="4450092"/>
          </a:xfrm>
        </p:grpSpPr>
        <p:sp>
          <p:nvSpPr>
            <p:cNvPr id="43" name="TextBox 42"/>
            <p:cNvSpPr txBox="1"/>
            <p:nvPr/>
          </p:nvSpPr>
          <p:spPr>
            <a:xfrm>
              <a:off x="70059" y="5204977"/>
              <a:ext cx="2009311" cy="541174"/>
            </a:xfrm>
            <a:prstGeom prst="rect">
              <a:avLst/>
            </a:prstGeom>
            <a:noFill/>
            <a:ln w="12700">
              <a:noFill/>
            </a:ln>
          </p:spPr>
          <p:txBody>
            <a:bodyPr wrap="square" rtlCol="0">
              <a:spAutoFit/>
            </a:bodyPr>
            <a:lstStyle/>
            <a:p>
              <a:pPr algn="ctr">
                <a:lnSpc>
                  <a:spcPts val="1600"/>
                </a:lnSpc>
                <a:spcAft>
                  <a:spcPts val="300"/>
                </a:spcAft>
              </a:pPr>
              <a:r>
                <a:rPr lang="en-US" sz="1400" b="1" i="1" dirty="0"/>
                <a:t>8 process steps</a:t>
              </a:r>
            </a:p>
            <a:p>
              <a:pPr algn="ctr">
                <a:lnSpc>
                  <a:spcPts val="1600"/>
                </a:lnSpc>
                <a:spcAft>
                  <a:spcPts val="300"/>
                </a:spcAft>
              </a:pPr>
              <a:r>
                <a:rPr lang="en-US" sz="1400" b="1" i="1" dirty="0"/>
                <a:t>100 µm features</a:t>
              </a:r>
            </a:p>
          </p:txBody>
        </p:sp>
        <p:pic>
          <p:nvPicPr>
            <p:cNvPr id="25" name="Picture 24"/>
            <p:cNvPicPr>
              <a:picLocks noChangeAspect="1"/>
            </p:cNvPicPr>
            <p:nvPr/>
          </p:nvPicPr>
          <p:blipFill rotWithShape="1">
            <a:blip r:embed="rId3" cstate="print">
              <a:extLst>
                <a:ext uri="{28A0092B-C50C-407E-A947-70E740481C1C}">
                  <a14:useLocalDpi xmlns:a14="http://schemas.microsoft.com/office/drawing/2010/main" val="0"/>
                </a:ext>
              </a:extLst>
            </a:blip>
            <a:srcRect l="11026" t="10728" r="10800" b="10827"/>
            <a:stretch/>
          </p:blipFill>
          <p:spPr>
            <a:xfrm>
              <a:off x="4204070" y="2710860"/>
              <a:ext cx="2258601" cy="2193770"/>
            </a:xfrm>
            <a:prstGeom prst="ellipse">
              <a:avLst/>
            </a:prstGeom>
            <a:effectLst>
              <a:outerShdw blurRad="50800" dist="38100" dir="2700000" algn="tl" rotWithShape="0">
                <a:prstClr val="black">
                  <a:alpha val="40000"/>
                </a:prstClr>
              </a:outerShdw>
            </a:effectLst>
          </p:spPr>
        </p:pic>
        <p:pic>
          <p:nvPicPr>
            <p:cNvPr id="26" name="Picture 2" descr="X:\Group87.8\Rabe\Ge_Device_01\step 119 photo of finished wafer 56\w510001.tif"/>
            <p:cNvPicPr>
              <a:picLocks noChangeArrowheads="1"/>
            </p:cNvPicPr>
            <p:nvPr/>
          </p:nvPicPr>
          <p:blipFill rotWithShape="1">
            <a:blip r:embed="rId4" cstate="print">
              <a:duotone>
                <a:prstClr val="black"/>
                <a:schemeClr val="tx2">
                  <a:tint val="45000"/>
                  <a:satMod val="400000"/>
                </a:schemeClr>
              </a:duotone>
              <a:extLst>
                <a:ext uri="{28A0092B-C50C-407E-A947-70E740481C1C}">
                  <a14:useLocalDpi xmlns:a14="http://schemas.microsoft.com/office/drawing/2010/main" val="0"/>
                </a:ext>
              </a:extLst>
            </a:blip>
            <a:srcRect l="7972" t="2363" r="20661" b="5069"/>
            <a:stretch/>
          </p:blipFill>
          <p:spPr bwMode="auto">
            <a:xfrm rot="21420000">
              <a:off x="2030953" y="3027656"/>
              <a:ext cx="1698468" cy="1649715"/>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7" name="Right Arrow 26"/>
            <p:cNvSpPr/>
            <p:nvPr/>
          </p:nvSpPr>
          <p:spPr>
            <a:xfrm>
              <a:off x="3832331" y="3492976"/>
              <a:ext cx="271032" cy="589368"/>
            </a:xfrm>
            <a:prstGeom prst="rightArrow">
              <a:avLst/>
            </a:prstGeom>
            <a:gradFill flip="none" rotWithShape="1">
              <a:gsLst>
                <a:gs pos="0">
                  <a:schemeClr val="accent5">
                    <a:lumMod val="50000"/>
                    <a:shade val="30000"/>
                    <a:satMod val="115000"/>
                    <a:alpha val="0"/>
                  </a:schemeClr>
                </a:gs>
                <a:gs pos="100000">
                  <a:schemeClr val="accent5">
                    <a:lumMod val="50000"/>
                    <a:shade val="100000"/>
                    <a:satMod val="115000"/>
                  </a:schemeClr>
                </a:gs>
              </a:gsLst>
              <a:lin ang="0" scaled="1"/>
              <a:tileRect/>
            </a:gra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29" name="TextBox 28"/>
            <p:cNvSpPr txBox="1"/>
            <p:nvPr/>
          </p:nvSpPr>
          <p:spPr>
            <a:xfrm>
              <a:off x="6955452" y="2055303"/>
              <a:ext cx="2307741" cy="584775"/>
            </a:xfrm>
            <a:prstGeom prst="rect">
              <a:avLst/>
            </a:prstGeom>
            <a:noFill/>
          </p:spPr>
          <p:txBody>
            <a:bodyPr wrap="square" rtlCol="0">
              <a:spAutoFit/>
            </a:bodyPr>
            <a:lstStyle/>
            <a:p>
              <a:pPr algn="ctr"/>
              <a:r>
                <a:rPr lang="en-US" sz="1600" b="1" i="1" dirty="0"/>
                <a:t>1</a:t>
              </a:r>
              <a:r>
                <a:rPr lang="en-US" sz="1600" b="1" i="1" baseline="30000" dirty="0"/>
                <a:t>st</a:t>
              </a:r>
              <a:r>
                <a:rPr lang="en-US" sz="1600" b="1" i="1" dirty="0"/>
                <a:t>-Generation </a:t>
              </a:r>
            </a:p>
            <a:p>
              <a:pPr algn="ctr"/>
              <a:r>
                <a:rPr lang="en-US" sz="1600" b="1" i="1" dirty="0"/>
                <a:t>(Prototype) Imagers</a:t>
              </a:r>
            </a:p>
          </p:txBody>
        </p:sp>
        <p:sp>
          <p:nvSpPr>
            <p:cNvPr id="30" name="TextBox 29"/>
            <p:cNvSpPr txBox="1"/>
            <p:nvPr/>
          </p:nvSpPr>
          <p:spPr>
            <a:xfrm>
              <a:off x="9622268" y="2055303"/>
              <a:ext cx="2170867" cy="584775"/>
            </a:xfrm>
            <a:prstGeom prst="rect">
              <a:avLst/>
            </a:prstGeom>
            <a:noFill/>
          </p:spPr>
          <p:txBody>
            <a:bodyPr wrap="square" rtlCol="0">
              <a:spAutoFit/>
            </a:bodyPr>
            <a:lstStyle/>
            <a:p>
              <a:pPr algn="ctr"/>
              <a:r>
                <a:rPr lang="en-US" sz="1600" b="1" i="1" dirty="0"/>
                <a:t>2</a:t>
              </a:r>
              <a:r>
                <a:rPr lang="en-US" sz="1600" b="1" i="1" baseline="30000" dirty="0"/>
                <a:t>nd</a:t>
              </a:r>
              <a:r>
                <a:rPr lang="en-US" sz="1600" b="1" i="1" dirty="0"/>
                <a:t>-Generation Imagers</a:t>
              </a:r>
            </a:p>
          </p:txBody>
        </p:sp>
        <p:sp>
          <p:nvSpPr>
            <p:cNvPr id="31" name="Right Arrow 30"/>
            <p:cNvSpPr/>
            <p:nvPr/>
          </p:nvSpPr>
          <p:spPr>
            <a:xfrm>
              <a:off x="6540309" y="3492976"/>
              <a:ext cx="271032" cy="589368"/>
            </a:xfrm>
            <a:prstGeom prst="rightArrow">
              <a:avLst/>
            </a:prstGeom>
            <a:gradFill flip="none" rotWithShape="1">
              <a:gsLst>
                <a:gs pos="0">
                  <a:schemeClr val="accent5">
                    <a:lumMod val="50000"/>
                    <a:shade val="30000"/>
                    <a:satMod val="115000"/>
                    <a:alpha val="0"/>
                  </a:schemeClr>
                </a:gs>
                <a:gs pos="100000">
                  <a:schemeClr val="accent5">
                    <a:lumMod val="50000"/>
                    <a:shade val="100000"/>
                    <a:satMod val="115000"/>
                  </a:schemeClr>
                </a:gs>
              </a:gsLst>
              <a:lin ang="0" scaled="1"/>
              <a:tileRect/>
            </a:gra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pic>
          <p:nvPicPr>
            <p:cNvPr id="32" name="Picture 31"/>
            <p:cNvPicPr>
              <a:picLocks noChangeAspect="1"/>
            </p:cNvPicPr>
            <p:nvPr/>
          </p:nvPicPr>
          <p:blipFill rotWithShape="1">
            <a:blip r:embed="rId5" cstate="print">
              <a:extLst>
                <a:ext uri="{28A0092B-C50C-407E-A947-70E740481C1C}">
                  <a14:useLocalDpi xmlns:a14="http://schemas.microsoft.com/office/drawing/2010/main" val="0"/>
                </a:ext>
              </a:extLst>
            </a:blip>
            <a:srcRect l="6443" t="5585" r="9187" b="9099"/>
            <a:stretch/>
          </p:blipFill>
          <p:spPr>
            <a:xfrm>
              <a:off x="6977828" y="2710860"/>
              <a:ext cx="2258601" cy="2193770"/>
            </a:xfrm>
            <a:prstGeom prst="ellipse">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6">
              <a:lum bright="-15000" contrast="15000"/>
            </a:blip>
            <a:srcRect r="5118"/>
            <a:stretch/>
          </p:blipFill>
          <p:spPr>
            <a:xfrm>
              <a:off x="476177" y="3304071"/>
              <a:ext cx="1080143" cy="1096885"/>
            </a:xfrm>
            <a:prstGeom prst="rect">
              <a:avLst/>
            </a:prstGeom>
            <a:effectLst>
              <a:outerShdw blurRad="50800" dist="38100" dir="2700000" algn="tl" rotWithShape="0">
                <a:prstClr val="black">
                  <a:alpha val="40000"/>
                </a:prstClr>
              </a:outerShdw>
            </a:effectLst>
          </p:spPr>
        </p:pic>
        <p:sp>
          <p:nvSpPr>
            <p:cNvPr id="34" name="TextBox 33"/>
            <p:cNvSpPr txBox="1"/>
            <p:nvPr/>
          </p:nvSpPr>
          <p:spPr>
            <a:xfrm>
              <a:off x="2773486" y="2178413"/>
              <a:ext cx="1430584" cy="338554"/>
            </a:xfrm>
            <a:prstGeom prst="rect">
              <a:avLst/>
            </a:prstGeom>
            <a:noFill/>
          </p:spPr>
          <p:txBody>
            <a:bodyPr wrap="none" rtlCol="0">
              <a:spAutoFit/>
            </a:bodyPr>
            <a:lstStyle/>
            <a:p>
              <a:pPr algn="ctr"/>
              <a:r>
                <a:rPr lang="en-US" sz="1600" b="1" i="1" dirty="0"/>
                <a:t>Test Devices</a:t>
              </a:r>
            </a:p>
          </p:txBody>
        </p:sp>
        <p:sp>
          <p:nvSpPr>
            <p:cNvPr id="42" name="Right Arrow 41"/>
            <p:cNvSpPr/>
            <p:nvPr/>
          </p:nvSpPr>
          <p:spPr>
            <a:xfrm>
              <a:off x="1657012" y="3571083"/>
              <a:ext cx="271032" cy="589368"/>
            </a:xfrm>
            <a:prstGeom prst="rightArrow">
              <a:avLst/>
            </a:prstGeom>
            <a:gradFill flip="none" rotWithShape="1">
              <a:gsLst>
                <a:gs pos="0">
                  <a:schemeClr val="accent5">
                    <a:lumMod val="50000"/>
                    <a:shade val="30000"/>
                    <a:satMod val="115000"/>
                    <a:alpha val="0"/>
                  </a:schemeClr>
                </a:gs>
                <a:gs pos="100000">
                  <a:schemeClr val="accent5">
                    <a:lumMod val="50000"/>
                    <a:shade val="100000"/>
                    <a:satMod val="115000"/>
                  </a:schemeClr>
                </a:gs>
              </a:gsLst>
              <a:lin ang="0" scaled="1"/>
              <a:tileRect/>
            </a:gra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44" name="TextBox 43"/>
            <p:cNvSpPr txBox="1"/>
            <p:nvPr/>
          </p:nvSpPr>
          <p:spPr>
            <a:xfrm>
              <a:off x="1897912" y="5204978"/>
              <a:ext cx="2009313" cy="541174"/>
            </a:xfrm>
            <a:prstGeom prst="rect">
              <a:avLst/>
            </a:prstGeom>
            <a:noFill/>
            <a:ln w="12700">
              <a:noFill/>
            </a:ln>
          </p:spPr>
          <p:txBody>
            <a:bodyPr wrap="square" rtlCol="0">
              <a:spAutoFit/>
            </a:bodyPr>
            <a:lstStyle>
              <a:defPPr>
                <a:defRPr lang="en-US"/>
              </a:defPPr>
              <a:lvl1pPr algn="ctr">
                <a:lnSpc>
                  <a:spcPts val="1600"/>
                </a:lnSpc>
                <a:spcAft>
                  <a:spcPts val="300"/>
                </a:spcAft>
                <a:defRPr sz="1400" b="1" i="1"/>
              </a:lvl1pPr>
            </a:lstStyle>
            <a:p>
              <a:r>
                <a:rPr lang="en-US" dirty="0"/>
                <a:t>75 process steps</a:t>
              </a:r>
            </a:p>
            <a:p>
              <a:r>
                <a:rPr lang="en-US" dirty="0"/>
                <a:t>2 µm features</a:t>
              </a:r>
            </a:p>
          </p:txBody>
        </p:sp>
        <p:sp>
          <p:nvSpPr>
            <p:cNvPr id="45" name="TextBox 44"/>
            <p:cNvSpPr txBox="1"/>
            <p:nvPr/>
          </p:nvSpPr>
          <p:spPr>
            <a:xfrm>
              <a:off x="4342746" y="5204977"/>
              <a:ext cx="2009313" cy="541174"/>
            </a:xfrm>
            <a:prstGeom prst="rect">
              <a:avLst/>
            </a:prstGeom>
            <a:noFill/>
            <a:ln w="12700">
              <a:noFill/>
            </a:ln>
          </p:spPr>
          <p:txBody>
            <a:bodyPr wrap="square" rtlCol="0">
              <a:spAutoFit/>
            </a:bodyPr>
            <a:lstStyle>
              <a:defPPr>
                <a:defRPr lang="en-US"/>
              </a:defPPr>
              <a:lvl1pPr algn="ctr">
                <a:lnSpc>
                  <a:spcPts val="1600"/>
                </a:lnSpc>
                <a:spcAft>
                  <a:spcPts val="300"/>
                </a:spcAft>
                <a:defRPr sz="1400" b="1" i="1"/>
              </a:lvl1pPr>
            </a:lstStyle>
            <a:p>
              <a:r>
                <a:rPr lang="en-US" dirty="0"/>
                <a:t>180 process steps</a:t>
              </a:r>
            </a:p>
            <a:p>
              <a:r>
                <a:rPr lang="en-US" dirty="0"/>
                <a:t>1 µm features</a:t>
              </a:r>
            </a:p>
          </p:txBody>
        </p:sp>
        <p:sp>
          <p:nvSpPr>
            <p:cNvPr id="46" name="TextBox 45"/>
            <p:cNvSpPr txBox="1"/>
            <p:nvPr/>
          </p:nvSpPr>
          <p:spPr>
            <a:xfrm>
              <a:off x="6851361" y="5204977"/>
              <a:ext cx="2434208" cy="541174"/>
            </a:xfrm>
            <a:prstGeom prst="rect">
              <a:avLst/>
            </a:prstGeom>
            <a:noFill/>
            <a:ln w="12700">
              <a:noFill/>
            </a:ln>
          </p:spPr>
          <p:txBody>
            <a:bodyPr wrap="square" rtlCol="0">
              <a:spAutoFit/>
            </a:bodyPr>
            <a:lstStyle>
              <a:defPPr>
                <a:defRPr lang="en-US"/>
              </a:defPPr>
              <a:lvl1pPr algn="ctr">
                <a:lnSpc>
                  <a:spcPts val="1600"/>
                </a:lnSpc>
                <a:spcAft>
                  <a:spcPts val="300"/>
                </a:spcAft>
                <a:defRPr sz="1400" b="1" i="1"/>
              </a:lvl1pPr>
            </a:lstStyle>
            <a:p>
              <a:r>
                <a:rPr lang="en-US" dirty="0"/>
                <a:t>280 process steps</a:t>
              </a:r>
            </a:p>
            <a:p>
              <a:r>
                <a:rPr lang="en-US" dirty="0"/>
                <a:t>0.2 µm features</a:t>
              </a:r>
            </a:p>
          </p:txBody>
        </p:sp>
        <p:sp>
          <p:nvSpPr>
            <p:cNvPr id="47" name="Right Arrow 46"/>
            <p:cNvSpPr/>
            <p:nvPr/>
          </p:nvSpPr>
          <p:spPr>
            <a:xfrm>
              <a:off x="476177" y="1296060"/>
              <a:ext cx="11251595" cy="597453"/>
            </a:xfrm>
            <a:prstGeom prst="rightArrow">
              <a:avLst/>
            </a:prstGeom>
            <a:gradFill flip="none" rotWithShape="1">
              <a:gsLst>
                <a:gs pos="46000">
                  <a:schemeClr val="bg1">
                    <a:lumMod val="85000"/>
                  </a:schemeClr>
                </a:gs>
                <a:gs pos="0">
                  <a:schemeClr val="bg1"/>
                </a:gs>
                <a:gs pos="100000">
                  <a:schemeClr val="accent5">
                    <a:lumMod val="25000"/>
                  </a:schemeClr>
                </a:gs>
              </a:gsLst>
              <a:lin ang="0" scaled="1"/>
              <a:tileRect/>
            </a:gra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7" name="TextBox 6"/>
            <p:cNvSpPr txBox="1"/>
            <p:nvPr/>
          </p:nvSpPr>
          <p:spPr>
            <a:xfrm>
              <a:off x="697502" y="1433605"/>
              <a:ext cx="639919" cy="338554"/>
            </a:xfrm>
            <a:prstGeom prst="rect">
              <a:avLst/>
            </a:prstGeom>
            <a:noFill/>
          </p:spPr>
          <p:txBody>
            <a:bodyPr wrap="none" rtlCol="0">
              <a:spAutoFit/>
            </a:bodyPr>
            <a:lstStyle/>
            <a:p>
              <a:pPr algn="ctr"/>
              <a:r>
                <a:rPr lang="en-US" sz="1600" b="1" dirty="0"/>
                <a:t>2013</a:t>
              </a:r>
            </a:p>
          </p:txBody>
        </p:sp>
        <p:sp>
          <p:nvSpPr>
            <p:cNvPr id="48" name="TextBox 47"/>
            <p:cNvSpPr txBox="1"/>
            <p:nvPr/>
          </p:nvSpPr>
          <p:spPr>
            <a:xfrm>
              <a:off x="7319718" y="1433605"/>
              <a:ext cx="639919" cy="338554"/>
            </a:xfrm>
            <a:prstGeom prst="rect">
              <a:avLst/>
            </a:prstGeom>
            <a:noFill/>
          </p:spPr>
          <p:txBody>
            <a:bodyPr wrap="none" rtlCol="0">
              <a:spAutoFit/>
            </a:bodyPr>
            <a:lstStyle/>
            <a:p>
              <a:pPr algn="ctr"/>
              <a:r>
                <a:rPr lang="en-US" sz="1600" b="1" dirty="0">
                  <a:solidFill>
                    <a:schemeClr val="bg1"/>
                  </a:solidFill>
                </a:rPr>
                <a:t>2017</a:t>
              </a:r>
            </a:p>
          </p:txBody>
        </p:sp>
        <p:sp>
          <p:nvSpPr>
            <p:cNvPr id="50" name="TextBox 49"/>
            <p:cNvSpPr txBox="1"/>
            <p:nvPr/>
          </p:nvSpPr>
          <p:spPr>
            <a:xfrm>
              <a:off x="4013127" y="1432340"/>
              <a:ext cx="639919" cy="338554"/>
            </a:xfrm>
            <a:prstGeom prst="rect">
              <a:avLst/>
            </a:prstGeom>
            <a:noFill/>
          </p:spPr>
          <p:txBody>
            <a:bodyPr wrap="none" rtlCol="0">
              <a:spAutoFit/>
            </a:bodyPr>
            <a:lstStyle/>
            <a:p>
              <a:pPr algn="ctr"/>
              <a:r>
                <a:rPr lang="en-US" sz="1600" b="1" dirty="0"/>
                <a:t>2015</a:t>
              </a:r>
            </a:p>
          </p:txBody>
        </p:sp>
        <p:sp>
          <p:nvSpPr>
            <p:cNvPr id="24" name="TextBox 23"/>
            <p:cNvSpPr txBox="1"/>
            <p:nvPr/>
          </p:nvSpPr>
          <p:spPr>
            <a:xfrm>
              <a:off x="10409598" y="1424173"/>
              <a:ext cx="639919" cy="338554"/>
            </a:xfrm>
            <a:prstGeom prst="rect">
              <a:avLst/>
            </a:prstGeom>
            <a:noFill/>
          </p:spPr>
          <p:txBody>
            <a:bodyPr wrap="none" rtlCol="0">
              <a:spAutoFit/>
            </a:bodyPr>
            <a:lstStyle/>
            <a:p>
              <a:pPr algn="ctr"/>
              <a:r>
                <a:rPr lang="en-US" sz="1600" b="1" dirty="0">
                  <a:solidFill>
                    <a:schemeClr val="bg1"/>
                  </a:solidFill>
                </a:rPr>
                <a:t>2020</a:t>
              </a:r>
            </a:p>
          </p:txBody>
        </p:sp>
        <p:sp>
          <p:nvSpPr>
            <p:cNvPr id="3" name="Oval 2"/>
            <p:cNvSpPr/>
            <p:nvPr/>
          </p:nvSpPr>
          <p:spPr>
            <a:xfrm>
              <a:off x="9658864" y="2710860"/>
              <a:ext cx="2258601" cy="2193770"/>
            </a:xfrm>
            <a:prstGeom prst="ellipse">
              <a:avLst/>
            </a:prstGeom>
            <a:blipFill dpi="0" rotWithShape="1">
              <a:blip r:embed="rId7">
                <a:alphaModFix amt="45000"/>
              </a:blip>
              <a:srcRect/>
              <a:stretch>
                <a:fillRect/>
              </a:stretch>
            </a:blip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400" b="1" dirty="0">
                  <a:solidFill>
                    <a:srgbClr val="FFFF00"/>
                  </a:solidFill>
                </a:rPr>
                <a:t>512 x 512,</a:t>
              </a:r>
              <a:br>
                <a:rPr lang="en-US" sz="1400" b="1" dirty="0">
                  <a:solidFill>
                    <a:srgbClr val="FFFF00"/>
                  </a:solidFill>
                </a:rPr>
              </a:br>
              <a:r>
                <a:rPr lang="en-US" sz="1400" b="1" dirty="0">
                  <a:solidFill>
                    <a:srgbClr val="FFFF00"/>
                  </a:solidFill>
                </a:rPr>
                <a:t>24 µm pixels</a:t>
              </a:r>
            </a:p>
            <a:p>
              <a:pPr algn="ctr">
                <a:spcAft>
                  <a:spcPts val="600"/>
                </a:spcAft>
              </a:pPr>
              <a:r>
                <a:rPr lang="en-US" sz="1400" b="1" dirty="0">
                  <a:solidFill>
                    <a:srgbClr val="FFFF00"/>
                  </a:solidFill>
                </a:rPr>
                <a:t>+</a:t>
              </a:r>
            </a:p>
            <a:p>
              <a:pPr algn="ctr">
                <a:spcAft>
                  <a:spcPts val="600"/>
                </a:spcAft>
              </a:pPr>
              <a:r>
                <a:rPr lang="en-US" sz="1400" b="1" dirty="0">
                  <a:solidFill>
                    <a:srgbClr val="FFFF00"/>
                  </a:solidFill>
                </a:rPr>
                <a:t>smaller high-speed arrays</a:t>
              </a:r>
            </a:p>
          </p:txBody>
        </p:sp>
        <p:sp>
          <p:nvSpPr>
            <p:cNvPr id="33" name="Right Arrow 32"/>
            <p:cNvSpPr/>
            <p:nvPr/>
          </p:nvSpPr>
          <p:spPr>
            <a:xfrm>
              <a:off x="9312131" y="3492976"/>
              <a:ext cx="271032" cy="589368"/>
            </a:xfrm>
            <a:prstGeom prst="rightArrow">
              <a:avLst/>
            </a:prstGeom>
            <a:gradFill flip="none" rotWithShape="1">
              <a:gsLst>
                <a:gs pos="0">
                  <a:schemeClr val="accent5">
                    <a:lumMod val="50000"/>
                    <a:shade val="30000"/>
                    <a:satMod val="115000"/>
                    <a:alpha val="0"/>
                  </a:schemeClr>
                </a:gs>
                <a:gs pos="100000">
                  <a:schemeClr val="accent5">
                    <a:lumMod val="50000"/>
                    <a:shade val="100000"/>
                    <a:satMod val="115000"/>
                  </a:schemeClr>
                </a:gs>
              </a:gsLst>
              <a:lin ang="0" scaled="1"/>
              <a:tileRect/>
            </a:gra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37" name="TextBox 36"/>
            <p:cNvSpPr txBox="1"/>
            <p:nvPr/>
          </p:nvSpPr>
          <p:spPr>
            <a:xfrm>
              <a:off x="9784872" y="5204977"/>
              <a:ext cx="2009313" cy="541174"/>
            </a:xfrm>
            <a:prstGeom prst="rect">
              <a:avLst/>
            </a:prstGeom>
            <a:noFill/>
            <a:ln w="12700">
              <a:noFill/>
            </a:ln>
          </p:spPr>
          <p:txBody>
            <a:bodyPr wrap="square" rtlCol="0">
              <a:spAutoFit/>
            </a:bodyPr>
            <a:lstStyle>
              <a:defPPr>
                <a:defRPr lang="en-US"/>
              </a:defPPr>
              <a:lvl1pPr algn="ctr">
                <a:lnSpc>
                  <a:spcPts val="1600"/>
                </a:lnSpc>
                <a:spcAft>
                  <a:spcPts val="300"/>
                </a:spcAft>
                <a:defRPr sz="1400" b="1" i="1"/>
              </a:lvl1pPr>
            </a:lstStyle>
            <a:p>
              <a:r>
                <a:rPr lang="en-US" dirty="0"/>
                <a:t>&gt; 300 process steps</a:t>
              </a:r>
            </a:p>
            <a:p>
              <a:r>
                <a:rPr lang="en-US" dirty="0"/>
                <a:t>≤ 0.2 µm features</a:t>
              </a:r>
            </a:p>
          </p:txBody>
        </p:sp>
      </p:grpSp>
    </p:spTree>
    <p:extLst>
      <p:ext uri="{BB962C8B-B14F-4D97-AF65-F5344CB8AC3E}">
        <p14:creationId xmlns:p14="http://schemas.microsoft.com/office/powerpoint/2010/main" val="42597453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Prototype Germanium CCDs</a:t>
            </a:r>
          </a:p>
        </p:txBody>
      </p:sp>
      <p:grpSp>
        <p:nvGrpSpPr>
          <p:cNvPr id="19" name="Group 18"/>
          <p:cNvGrpSpPr/>
          <p:nvPr/>
        </p:nvGrpSpPr>
        <p:grpSpPr>
          <a:xfrm>
            <a:off x="736177" y="1906593"/>
            <a:ext cx="3657524" cy="2743200"/>
            <a:chOff x="924437" y="1691435"/>
            <a:chExt cx="3657524" cy="2743200"/>
          </a:xfrm>
        </p:grpSpPr>
        <p:grpSp>
          <p:nvGrpSpPr>
            <p:cNvPr id="10" name="Group 9"/>
            <p:cNvGrpSpPr>
              <a:grpSpLocks noChangeAspect="1"/>
            </p:cNvGrpSpPr>
            <p:nvPr/>
          </p:nvGrpSpPr>
          <p:grpSpPr>
            <a:xfrm>
              <a:off x="924437" y="1691435"/>
              <a:ext cx="3657524" cy="2743200"/>
              <a:chOff x="8338608" y="1835457"/>
              <a:chExt cx="2743142" cy="2057400"/>
            </a:xfrm>
          </p:grpSpPr>
          <p:pic>
            <p:nvPicPr>
              <p:cNvPr id="11" name="Picture 7" descr="Y:\confocal\Images\Group87.8\Rabe\32x32 Array 6-1-17\32x320001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38608" y="1835457"/>
                <a:ext cx="2743142" cy="2057400"/>
              </a:xfrm>
              <a:prstGeom prst="rect">
                <a:avLst/>
              </a:prstGeom>
              <a:noFill/>
              <a:ln w="1270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10111433" y="3520590"/>
                <a:ext cx="820723" cy="301531"/>
                <a:chOff x="242968" y="5862893"/>
                <a:chExt cx="820723" cy="301531"/>
              </a:xfrm>
            </p:grpSpPr>
            <p:sp>
              <p:nvSpPr>
                <p:cNvPr id="13" name="Rectangle 12"/>
                <p:cNvSpPr/>
                <p:nvPr/>
              </p:nvSpPr>
              <p:spPr>
                <a:xfrm>
                  <a:off x="242968" y="5862893"/>
                  <a:ext cx="820723" cy="301531"/>
                </a:xfrm>
                <a:prstGeom prst="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cxnSp>
              <p:nvCxnSpPr>
                <p:cNvPr id="14" name="Straight Connector 13"/>
                <p:cNvCxnSpPr/>
                <p:nvPr/>
              </p:nvCxnSpPr>
              <p:spPr>
                <a:xfrm>
                  <a:off x="322182" y="6071117"/>
                  <a:ext cx="61720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26375" y="6039731"/>
                  <a:ext cx="0" cy="6766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947286" y="6036620"/>
                  <a:ext cx="0" cy="6766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7" name="TextBox 16"/>
            <p:cNvSpPr txBox="1"/>
            <p:nvPr/>
          </p:nvSpPr>
          <p:spPr>
            <a:xfrm>
              <a:off x="3405005" y="3935159"/>
              <a:ext cx="848766" cy="307777"/>
            </a:xfrm>
            <a:prstGeom prst="rect">
              <a:avLst/>
            </a:prstGeom>
            <a:noFill/>
          </p:spPr>
          <p:txBody>
            <a:bodyPr wrap="square" rtlCol="0">
              <a:spAutoFit/>
            </a:bodyPr>
            <a:lstStyle/>
            <a:p>
              <a:pPr algn="ctr"/>
              <a:r>
                <a:rPr lang="en-US" sz="1400" b="1" dirty="0"/>
                <a:t>200 µm</a:t>
              </a:r>
            </a:p>
          </p:txBody>
        </p:sp>
      </p:grpSp>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l="1814" r="9236"/>
          <a:stretch/>
        </p:blipFill>
        <p:spPr>
          <a:xfrm>
            <a:off x="4887802" y="1906593"/>
            <a:ext cx="3660075" cy="2743200"/>
          </a:xfrm>
          <a:prstGeom prst="rect">
            <a:avLst/>
          </a:prstGeom>
          <a:effectLst>
            <a:outerShdw blurRad="50800" dist="38100" dir="2700000" algn="tl" rotWithShape="0">
              <a:prstClr val="black">
                <a:alpha val="40000"/>
              </a:prstClr>
            </a:outerShdw>
          </a:effectLst>
        </p:spPr>
      </p:pic>
      <p:pic>
        <p:nvPicPr>
          <p:cNvPr id="20" name="Picture 19"/>
          <p:cNvPicPr>
            <a:picLocks/>
          </p:cNvPicPr>
          <p:nvPr/>
        </p:nvPicPr>
        <p:blipFill rotWithShape="1">
          <a:blip r:embed="rId5"/>
          <a:srcRect l="17972" t="11689" r="22028" b="21745"/>
          <a:stretch/>
        </p:blipFill>
        <p:spPr>
          <a:xfrm>
            <a:off x="9095766" y="2189289"/>
            <a:ext cx="2286000" cy="2286000"/>
          </a:xfrm>
          <a:prstGeom prst="rect">
            <a:avLst/>
          </a:prstGeom>
        </p:spPr>
      </p:pic>
      <p:sp>
        <p:nvSpPr>
          <p:cNvPr id="21" name="TextBox 20"/>
          <p:cNvSpPr txBox="1"/>
          <p:nvPr/>
        </p:nvSpPr>
        <p:spPr>
          <a:xfrm>
            <a:off x="1507056" y="1442997"/>
            <a:ext cx="2221507" cy="369332"/>
          </a:xfrm>
          <a:prstGeom prst="rect">
            <a:avLst/>
          </a:prstGeom>
          <a:noFill/>
        </p:spPr>
        <p:txBody>
          <a:bodyPr wrap="none" rtlCol="0">
            <a:spAutoFit/>
          </a:bodyPr>
          <a:lstStyle/>
          <a:p>
            <a:pPr algn="ctr"/>
            <a:r>
              <a:rPr lang="en-US" b="1" i="1" dirty="0">
                <a:solidFill>
                  <a:schemeClr val="accent4"/>
                </a:solidFill>
              </a:rPr>
              <a:t>32 × 32 Pixel Array</a:t>
            </a:r>
          </a:p>
        </p:txBody>
      </p:sp>
      <p:sp>
        <p:nvSpPr>
          <p:cNvPr id="22" name="TextBox 21"/>
          <p:cNvSpPr txBox="1"/>
          <p:nvPr/>
        </p:nvSpPr>
        <p:spPr>
          <a:xfrm>
            <a:off x="5635943" y="1410390"/>
            <a:ext cx="2163797" cy="369332"/>
          </a:xfrm>
          <a:prstGeom prst="rect">
            <a:avLst/>
          </a:prstGeom>
          <a:noFill/>
        </p:spPr>
        <p:txBody>
          <a:bodyPr wrap="none" rtlCol="0">
            <a:spAutoFit/>
          </a:bodyPr>
          <a:lstStyle/>
          <a:p>
            <a:pPr algn="ctr"/>
            <a:r>
              <a:rPr lang="en-US" b="1" i="1" dirty="0">
                <a:solidFill>
                  <a:schemeClr val="accent4"/>
                </a:solidFill>
              </a:rPr>
              <a:t>Device under Test</a:t>
            </a:r>
          </a:p>
        </p:txBody>
      </p:sp>
      <p:sp>
        <p:nvSpPr>
          <p:cNvPr id="23" name="TextBox 22"/>
          <p:cNvSpPr txBox="1"/>
          <p:nvPr/>
        </p:nvSpPr>
        <p:spPr>
          <a:xfrm>
            <a:off x="9143666" y="1410390"/>
            <a:ext cx="2262159" cy="369332"/>
          </a:xfrm>
          <a:prstGeom prst="rect">
            <a:avLst/>
          </a:prstGeom>
          <a:noFill/>
        </p:spPr>
        <p:txBody>
          <a:bodyPr wrap="none" rtlCol="0">
            <a:spAutoFit/>
          </a:bodyPr>
          <a:lstStyle/>
          <a:p>
            <a:pPr algn="ctr"/>
            <a:r>
              <a:rPr lang="en-US" b="1" i="1" dirty="0">
                <a:solidFill>
                  <a:schemeClr val="accent4"/>
                </a:solidFill>
              </a:rPr>
              <a:t>First Light Imagery</a:t>
            </a:r>
          </a:p>
        </p:txBody>
      </p:sp>
      <p:sp>
        <p:nvSpPr>
          <p:cNvPr id="24" name="Rectangle 23"/>
          <p:cNvSpPr/>
          <p:nvPr/>
        </p:nvSpPr>
        <p:spPr>
          <a:xfrm>
            <a:off x="1253710" y="5162170"/>
            <a:ext cx="9421336" cy="369332"/>
          </a:xfrm>
          <a:prstGeom prst="rect">
            <a:avLst/>
          </a:prstGeom>
          <a:solidFill>
            <a:srgbClr val="EBFFFF"/>
          </a:solidFill>
          <a:ln>
            <a:solidFill>
              <a:schemeClr val="tx1"/>
            </a:solidFill>
          </a:ln>
          <a:effectLst>
            <a:outerShdw blurRad="50800" dist="38100" dir="2700000" algn="tl" rotWithShape="0">
              <a:prstClr val="black">
                <a:alpha val="40000"/>
              </a:prstClr>
            </a:outerShdw>
          </a:effectLst>
        </p:spPr>
        <p:txBody>
          <a:bodyPr wrap="square" rtlCol="0" anchor="ctr">
            <a:spAutoFit/>
          </a:bodyPr>
          <a:lstStyle/>
          <a:p>
            <a:pPr marL="61875" algn="ctr"/>
            <a:r>
              <a:rPr lang="en-US" sz="1798" b="1" dirty="0">
                <a:solidFill>
                  <a:srgbClr val="000000"/>
                </a:solidFill>
              </a:rPr>
              <a:t>Prototypes show expected performance, now scaling to megapixel-class imagers</a:t>
            </a:r>
          </a:p>
        </p:txBody>
      </p:sp>
    </p:spTree>
    <p:extLst>
      <p:ext uri="{BB962C8B-B14F-4D97-AF65-F5344CB8AC3E}">
        <p14:creationId xmlns:p14="http://schemas.microsoft.com/office/powerpoint/2010/main" val="36411079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EA70A-1D40-DB43-8088-DAD6057878FC}"/>
              </a:ext>
            </a:extLst>
          </p:cNvPr>
          <p:cNvSpPr>
            <a:spLocks noGrp="1"/>
          </p:cNvSpPr>
          <p:nvPr>
            <p:ph type="title"/>
          </p:nvPr>
        </p:nvSpPr>
        <p:spPr/>
        <p:txBody>
          <a:bodyPr/>
          <a:lstStyle/>
          <a:p>
            <a:r>
              <a:rPr lang="en-US" dirty="0"/>
              <a:t>Lynx X-Ray Observatory Concept</a:t>
            </a:r>
          </a:p>
        </p:txBody>
      </p:sp>
      <p:sp>
        <p:nvSpPr>
          <p:cNvPr id="5" name="object 14">
            <a:extLst>
              <a:ext uri="{FF2B5EF4-FFF2-40B4-BE49-F238E27FC236}">
                <a16:creationId xmlns:a16="http://schemas.microsoft.com/office/drawing/2014/main" id="{79F41C4B-2870-B94A-A43D-74F506776C1E}"/>
              </a:ext>
            </a:extLst>
          </p:cNvPr>
          <p:cNvSpPr/>
          <p:nvPr/>
        </p:nvSpPr>
        <p:spPr>
          <a:xfrm>
            <a:off x="8539674" y="1111600"/>
            <a:ext cx="1645491" cy="1666821"/>
          </a:xfrm>
          <a:prstGeom prst="rect">
            <a:avLst/>
          </a:prstGeom>
          <a:blipFill>
            <a:blip r:embed="rId3" cstate="print">
              <a:extLst>
                <a:ext uri="{28A0092B-C50C-407E-A947-70E740481C1C}">
                  <a14:useLocalDpi xmlns:a14="http://schemas.microsoft.com/office/drawing/2010/main" val="0"/>
                </a:ext>
              </a:extLst>
            </a:blip>
            <a:stretch>
              <a:fillRect/>
            </a:stretch>
          </a:blipFill>
        </p:spPr>
        <p:txBody>
          <a:bodyPr wrap="square" lIns="0" tIns="0" rIns="0" bIns="0" rtlCol="0"/>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sz="1799" b="1" i="0" u="none" strike="noStrike" kern="1200" cap="none" spc="0" normalizeH="0" baseline="0" noProof="0" dirty="0">
              <a:ln>
                <a:noFill/>
              </a:ln>
              <a:solidFill>
                <a:prstClr val="black">
                  <a:alpha val="25000"/>
                </a:prstClr>
              </a:solidFill>
              <a:effectLst/>
              <a:uLnTx/>
              <a:uFillTx/>
              <a:latin typeface="Calibri"/>
              <a:ea typeface="+mn-ea"/>
              <a:cs typeface="+mn-cs"/>
            </a:endParaRPr>
          </a:p>
        </p:txBody>
      </p:sp>
      <p:sp>
        <p:nvSpPr>
          <p:cNvPr id="7" name="object 16">
            <a:extLst>
              <a:ext uri="{FF2B5EF4-FFF2-40B4-BE49-F238E27FC236}">
                <a16:creationId xmlns:a16="http://schemas.microsoft.com/office/drawing/2014/main" id="{1E2F58D5-618F-8144-82DB-D9007C2E669E}"/>
              </a:ext>
            </a:extLst>
          </p:cNvPr>
          <p:cNvSpPr/>
          <p:nvPr/>
        </p:nvSpPr>
        <p:spPr>
          <a:xfrm>
            <a:off x="8670112" y="4643070"/>
            <a:ext cx="1501554" cy="1491928"/>
          </a:xfrm>
          <a:prstGeom prst="rect">
            <a:avLst/>
          </a:prstGeom>
          <a:blipFill dpi="0" rotWithShape="1">
            <a:blip r:embed="rId4" cstate="print">
              <a:alphaModFix amt="25000"/>
              <a:extLst>
                <a:ext uri="{28A0092B-C50C-407E-A947-70E740481C1C}">
                  <a14:useLocalDpi xmlns:a14="http://schemas.microsoft.com/office/drawing/2010/main" val="0"/>
                </a:ext>
              </a:extLst>
            </a:blip>
            <a:srcRect/>
            <a:stretch>
              <a:fillRect/>
            </a:stretch>
          </a:blipFill>
        </p:spPr>
        <p:txBody>
          <a:bodyPr wrap="square" lIns="0" tIns="0" rIns="0" bIns="0" rtlCol="0"/>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sz="1799"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object 18">
            <a:extLst>
              <a:ext uri="{FF2B5EF4-FFF2-40B4-BE49-F238E27FC236}">
                <a16:creationId xmlns:a16="http://schemas.microsoft.com/office/drawing/2014/main" id="{C5BB2493-3B3E-AC49-B4EE-7AEC4BABDF85}"/>
              </a:ext>
            </a:extLst>
          </p:cNvPr>
          <p:cNvSpPr/>
          <p:nvPr/>
        </p:nvSpPr>
        <p:spPr>
          <a:xfrm>
            <a:off x="2440691" y="1506212"/>
            <a:ext cx="5346322" cy="4663749"/>
          </a:xfrm>
          <a:prstGeom prst="rect">
            <a:avLst/>
          </a:prstGeom>
          <a:blipFill>
            <a:blip r:embed="rId5" cstate="print">
              <a:extLst>
                <a:ext uri="{28A0092B-C50C-407E-A947-70E740481C1C}">
                  <a14:useLocalDpi xmlns:a14="http://schemas.microsoft.com/office/drawing/2010/main" val="0"/>
                </a:ext>
              </a:extLst>
            </a:blip>
            <a:stretch>
              <a:fillRect/>
            </a:stretch>
          </a:blipFill>
        </p:spPr>
        <p:txBody>
          <a:bodyPr wrap="square" lIns="0" tIns="0" rIns="0" bIns="0" rtlCol="0"/>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sz="1799" b="1" i="0" u="none" strike="noStrike" kern="1200" cap="none" spc="0" normalizeH="0" baseline="0" noProof="0" dirty="0">
              <a:ln>
                <a:noFill/>
              </a:ln>
              <a:solidFill>
                <a:prstClr val="black"/>
              </a:solidFill>
              <a:effectLst/>
              <a:uLnTx/>
              <a:uFillTx/>
              <a:latin typeface="Calibri"/>
              <a:ea typeface="+mn-ea"/>
              <a:cs typeface="+mn-cs"/>
            </a:endParaRPr>
          </a:p>
        </p:txBody>
      </p:sp>
      <p:sp>
        <p:nvSpPr>
          <p:cNvPr id="39" name="TextBox 38">
            <a:extLst>
              <a:ext uri="{FF2B5EF4-FFF2-40B4-BE49-F238E27FC236}">
                <a16:creationId xmlns:a16="http://schemas.microsoft.com/office/drawing/2014/main" id="{4DB29A95-8091-DA41-B3DD-66DBBCC2027D}"/>
              </a:ext>
            </a:extLst>
          </p:cNvPr>
          <p:cNvSpPr txBox="1"/>
          <p:nvPr/>
        </p:nvSpPr>
        <p:spPr>
          <a:xfrm>
            <a:off x="7259123" y="5791908"/>
            <a:ext cx="1378716" cy="52308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D2DCF2">
                    <a:lumMod val="50000"/>
                    <a:alpha val="25000"/>
                  </a:srgbClr>
                </a:solidFill>
                <a:effectLst/>
                <a:uLnTx/>
                <a:uFillTx/>
                <a:latin typeface="Arial" pitchFamily="-110" charset="0"/>
                <a:ea typeface="+mn-ea"/>
                <a:cs typeface="+mn-cs"/>
              </a:rPr>
              <a:t>XGS Detector Array</a:t>
            </a:r>
          </a:p>
        </p:txBody>
      </p:sp>
      <p:sp>
        <p:nvSpPr>
          <p:cNvPr id="44" name="TextBox 43">
            <a:extLst>
              <a:ext uri="{FF2B5EF4-FFF2-40B4-BE49-F238E27FC236}">
                <a16:creationId xmlns:a16="http://schemas.microsoft.com/office/drawing/2014/main" id="{2E33D799-3AE9-524F-833D-C1609503185F}"/>
              </a:ext>
            </a:extLst>
          </p:cNvPr>
          <p:cNvSpPr txBox="1"/>
          <p:nvPr/>
        </p:nvSpPr>
        <p:spPr>
          <a:xfrm>
            <a:off x="7160108" y="3410463"/>
            <a:ext cx="2260780" cy="52308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D2DCF2">
                    <a:lumMod val="50000"/>
                  </a:srgbClr>
                </a:solidFill>
                <a:effectLst/>
                <a:uLnTx/>
                <a:uFillTx/>
                <a:latin typeface="Arial" pitchFamily="-110" charset="0"/>
                <a:ea typeface="+mn-ea"/>
                <a:cs typeface="+mn-cs"/>
              </a:rPr>
              <a:t>Lynx X-ray Microcalorimeter (LXM)</a:t>
            </a:r>
          </a:p>
        </p:txBody>
      </p:sp>
      <p:sp>
        <p:nvSpPr>
          <p:cNvPr id="45" name="TextBox 44">
            <a:extLst>
              <a:ext uri="{FF2B5EF4-FFF2-40B4-BE49-F238E27FC236}">
                <a16:creationId xmlns:a16="http://schemas.microsoft.com/office/drawing/2014/main" id="{684879CC-19D0-A945-8C19-EE431BC68CD6}"/>
              </a:ext>
            </a:extLst>
          </p:cNvPr>
          <p:cNvSpPr txBox="1"/>
          <p:nvPr/>
        </p:nvSpPr>
        <p:spPr>
          <a:xfrm>
            <a:off x="9504781" y="1057756"/>
            <a:ext cx="2309576" cy="52308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D2DCF2">
                    <a:lumMod val="50000"/>
                    <a:alpha val="25000"/>
                  </a:srgbClr>
                </a:solidFill>
                <a:effectLst/>
                <a:uLnTx/>
                <a:uFillTx/>
                <a:latin typeface="Arial" pitchFamily="-110" charset="0"/>
                <a:ea typeface="+mn-ea"/>
                <a:cs typeface="+mn-cs"/>
              </a:rPr>
              <a:t>High Definition X-ray Imager (HDXI)</a:t>
            </a:r>
          </a:p>
        </p:txBody>
      </p:sp>
      <p:sp>
        <p:nvSpPr>
          <p:cNvPr id="10" name="Freeform 9"/>
          <p:cNvSpPr/>
          <p:nvPr/>
        </p:nvSpPr>
        <p:spPr bwMode="auto">
          <a:xfrm>
            <a:off x="1512817" y="1859353"/>
            <a:ext cx="3653231" cy="1367031"/>
          </a:xfrm>
          <a:custGeom>
            <a:avLst/>
            <a:gdLst>
              <a:gd name="connsiteX0" fmla="*/ 3155182 w 3577213"/>
              <a:gd name="connsiteY0" fmla="*/ 1376624 h 1376624"/>
              <a:gd name="connsiteX1" fmla="*/ 0 w 3577213"/>
              <a:gd name="connsiteY1" fmla="*/ 1065125 h 1376624"/>
              <a:gd name="connsiteX2" fmla="*/ 582804 w 3577213"/>
              <a:gd name="connsiteY2" fmla="*/ 0 h 1376624"/>
              <a:gd name="connsiteX3" fmla="*/ 3577213 w 3577213"/>
              <a:gd name="connsiteY3" fmla="*/ 602901 h 1376624"/>
              <a:gd name="connsiteX4" fmla="*/ 2974312 w 3577213"/>
              <a:gd name="connsiteY4" fmla="*/ 934497 h 1376624"/>
              <a:gd name="connsiteX5" fmla="*/ 3155182 w 3577213"/>
              <a:gd name="connsiteY5" fmla="*/ 1376624 h 1376624"/>
              <a:gd name="connsiteX0" fmla="*/ 3155182 w 3676040"/>
              <a:gd name="connsiteY0" fmla="*/ 1376624 h 1376624"/>
              <a:gd name="connsiteX1" fmla="*/ 0 w 3676040"/>
              <a:gd name="connsiteY1" fmla="*/ 1065125 h 1376624"/>
              <a:gd name="connsiteX2" fmla="*/ 582804 w 3676040"/>
              <a:gd name="connsiteY2" fmla="*/ 0 h 1376624"/>
              <a:gd name="connsiteX3" fmla="*/ 3577213 w 3676040"/>
              <a:gd name="connsiteY3" fmla="*/ 602901 h 1376624"/>
              <a:gd name="connsiteX4" fmla="*/ 2974312 w 3676040"/>
              <a:gd name="connsiteY4" fmla="*/ 934497 h 1376624"/>
              <a:gd name="connsiteX5" fmla="*/ 3155182 w 3676040"/>
              <a:gd name="connsiteY5" fmla="*/ 1376624 h 1376624"/>
              <a:gd name="connsiteX0" fmla="*/ 3155182 w 3577213"/>
              <a:gd name="connsiteY0" fmla="*/ 1376624 h 1376624"/>
              <a:gd name="connsiteX1" fmla="*/ 0 w 3577213"/>
              <a:gd name="connsiteY1" fmla="*/ 1065125 h 1376624"/>
              <a:gd name="connsiteX2" fmla="*/ 582804 w 3577213"/>
              <a:gd name="connsiteY2" fmla="*/ 0 h 1376624"/>
              <a:gd name="connsiteX3" fmla="*/ 3577213 w 3577213"/>
              <a:gd name="connsiteY3" fmla="*/ 602901 h 1376624"/>
              <a:gd name="connsiteX4" fmla="*/ 2974312 w 3577213"/>
              <a:gd name="connsiteY4" fmla="*/ 934497 h 1376624"/>
              <a:gd name="connsiteX5" fmla="*/ 3155182 w 3577213"/>
              <a:gd name="connsiteY5" fmla="*/ 1376624 h 1376624"/>
              <a:gd name="connsiteX0" fmla="*/ 3155182 w 3577213"/>
              <a:gd name="connsiteY0" fmla="*/ 1376624 h 1376624"/>
              <a:gd name="connsiteX1" fmla="*/ 0 w 3577213"/>
              <a:gd name="connsiteY1" fmla="*/ 1065125 h 1376624"/>
              <a:gd name="connsiteX2" fmla="*/ 582804 w 3577213"/>
              <a:gd name="connsiteY2" fmla="*/ 0 h 1376624"/>
              <a:gd name="connsiteX3" fmla="*/ 3577213 w 3577213"/>
              <a:gd name="connsiteY3" fmla="*/ 602901 h 1376624"/>
              <a:gd name="connsiteX4" fmla="*/ 2974312 w 3577213"/>
              <a:gd name="connsiteY4" fmla="*/ 934497 h 1376624"/>
              <a:gd name="connsiteX5" fmla="*/ 3155182 w 3577213"/>
              <a:gd name="connsiteY5" fmla="*/ 1376624 h 1376624"/>
              <a:gd name="connsiteX0" fmla="*/ 3155182 w 3577213"/>
              <a:gd name="connsiteY0" fmla="*/ 1376624 h 1376624"/>
              <a:gd name="connsiteX1" fmla="*/ 0 w 3577213"/>
              <a:gd name="connsiteY1" fmla="*/ 1065125 h 1376624"/>
              <a:gd name="connsiteX2" fmla="*/ 582804 w 3577213"/>
              <a:gd name="connsiteY2" fmla="*/ 0 h 1376624"/>
              <a:gd name="connsiteX3" fmla="*/ 3577213 w 3577213"/>
              <a:gd name="connsiteY3" fmla="*/ 602901 h 1376624"/>
              <a:gd name="connsiteX4" fmla="*/ 2974312 w 3577213"/>
              <a:gd name="connsiteY4" fmla="*/ 934497 h 1376624"/>
              <a:gd name="connsiteX5" fmla="*/ 3155182 w 3577213"/>
              <a:gd name="connsiteY5" fmla="*/ 1376624 h 1376624"/>
              <a:gd name="connsiteX0" fmla="*/ 3164419 w 3577213"/>
              <a:gd name="connsiteY0" fmla="*/ 1367387 h 1367387"/>
              <a:gd name="connsiteX1" fmla="*/ 0 w 3577213"/>
              <a:gd name="connsiteY1" fmla="*/ 1065125 h 1367387"/>
              <a:gd name="connsiteX2" fmla="*/ 582804 w 3577213"/>
              <a:gd name="connsiteY2" fmla="*/ 0 h 1367387"/>
              <a:gd name="connsiteX3" fmla="*/ 3577213 w 3577213"/>
              <a:gd name="connsiteY3" fmla="*/ 602901 h 1367387"/>
              <a:gd name="connsiteX4" fmla="*/ 2974312 w 3577213"/>
              <a:gd name="connsiteY4" fmla="*/ 934497 h 1367387"/>
              <a:gd name="connsiteX5" fmla="*/ 3164419 w 3577213"/>
              <a:gd name="connsiteY5" fmla="*/ 1367387 h 1367387"/>
              <a:gd name="connsiteX0" fmla="*/ 3164419 w 3577213"/>
              <a:gd name="connsiteY0" fmla="*/ 1367387 h 1367387"/>
              <a:gd name="connsiteX1" fmla="*/ 0 w 3577213"/>
              <a:gd name="connsiteY1" fmla="*/ 1065125 h 1367387"/>
              <a:gd name="connsiteX2" fmla="*/ 582804 w 3577213"/>
              <a:gd name="connsiteY2" fmla="*/ 0 h 1367387"/>
              <a:gd name="connsiteX3" fmla="*/ 3577213 w 3577213"/>
              <a:gd name="connsiteY3" fmla="*/ 602901 h 1367387"/>
              <a:gd name="connsiteX4" fmla="*/ 3011257 w 3577213"/>
              <a:gd name="connsiteY4" fmla="*/ 959127 h 1367387"/>
              <a:gd name="connsiteX5" fmla="*/ 3164419 w 3577213"/>
              <a:gd name="connsiteY5" fmla="*/ 1367387 h 1367387"/>
              <a:gd name="connsiteX0" fmla="*/ 3164419 w 3654183"/>
              <a:gd name="connsiteY0" fmla="*/ 1367387 h 1367387"/>
              <a:gd name="connsiteX1" fmla="*/ 0 w 3654183"/>
              <a:gd name="connsiteY1" fmla="*/ 1065125 h 1367387"/>
              <a:gd name="connsiteX2" fmla="*/ 582804 w 3654183"/>
              <a:gd name="connsiteY2" fmla="*/ 0 h 1367387"/>
              <a:gd name="connsiteX3" fmla="*/ 3654183 w 3654183"/>
              <a:gd name="connsiteY3" fmla="*/ 590586 h 1367387"/>
              <a:gd name="connsiteX4" fmla="*/ 3011257 w 3654183"/>
              <a:gd name="connsiteY4" fmla="*/ 959127 h 1367387"/>
              <a:gd name="connsiteX5" fmla="*/ 3164419 w 3654183"/>
              <a:gd name="connsiteY5" fmla="*/ 1367387 h 1367387"/>
              <a:gd name="connsiteX0" fmla="*/ 3164419 w 3654183"/>
              <a:gd name="connsiteY0" fmla="*/ 1367387 h 1367387"/>
              <a:gd name="connsiteX1" fmla="*/ 0 w 3654183"/>
              <a:gd name="connsiteY1" fmla="*/ 1065125 h 1367387"/>
              <a:gd name="connsiteX2" fmla="*/ 582804 w 3654183"/>
              <a:gd name="connsiteY2" fmla="*/ 0 h 1367387"/>
              <a:gd name="connsiteX3" fmla="*/ 3654183 w 3654183"/>
              <a:gd name="connsiteY3" fmla="*/ 590586 h 1367387"/>
              <a:gd name="connsiteX4" fmla="*/ 3011257 w 3654183"/>
              <a:gd name="connsiteY4" fmla="*/ 959127 h 1367387"/>
              <a:gd name="connsiteX5" fmla="*/ 3164419 w 3654183"/>
              <a:gd name="connsiteY5" fmla="*/ 1367387 h 136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4183" h="1367387">
                <a:moveTo>
                  <a:pt x="3164419" y="1367387"/>
                </a:moveTo>
                <a:lnTo>
                  <a:pt x="0" y="1065125"/>
                </a:lnTo>
                <a:lnTo>
                  <a:pt x="582804" y="0"/>
                </a:lnTo>
                <a:lnTo>
                  <a:pt x="3654183" y="590586"/>
                </a:lnTo>
                <a:cubicBezTo>
                  <a:pt x="3378513" y="589318"/>
                  <a:pt x="3114436" y="792714"/>
                  <a:pt x="3011257" y="959127"/>
                </a:cubicBezTo>
                <a:cubicBezTo>
                  <a:pt x="2930607" y="1089205"/>
                  <a:pt x="2945859" y="1299435"/>
                  <a:pt x="3164419" y="1367387"/>
                </a:cubicBezTo>
                <a:close/>
              </a:path>
            </a:pathLst>
          </a:custGeom>
          <a:gradFill flip="none" rotWithShape="1">
            <a:gsLst>
              <a:gs pos="0">
                <a:srgbClr val="0D7BF3">
                  <a:tint val="66000"/>
                  <a:satMod val="160000"/>
                </a:srgbClr>
              </a:gs>
              <a:gs pos="100000">
                <a:srgbClr val="0D7BF3">
                  <a:tint val="23500"/>
                  <a:satMod val="160000"/>
                  <a:alpha val="0"/>
                </a:srgbClr>
              </a:gs>
            </a:gsLst>
            <a:lin ang="0" scaled="1"/>
            <a:tileRect/>
          </a:gradFill>
          <a:ln w="12700" cap="flat" cmpd="sng" algn="ctr">
            <a:noFill/>
            <a:prstDash val="solid"/>
            <a:round/>
            <a:headEnd type="none" w="sm" len="sm"/>
            <a:tailEnd type="none" w="sm" len="sm"/>
          </a:ln>
          <a:effectLst/>
        </p:spPr>
        <p:txBody>
          <a:bodyPr vert="horz" wrap="square" lIns="91416" tIns="45708" rIns="91416" bIns="45708" numCol="1" rtlCol="0" anchor="ctr" anchorCtr="0" compatLnSpc="1">
            <a:prstTxWarp prst="textNoShape">
              <a:avLst/>
            </a:prstTxWarp>
          </a:bodyPr>
          <a:lstStyle/>
          <a:p>
            <a:pPr marL="0" marR="0" lvl="0" indent="0" algn="ctr" defTabSz="914126"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pitchFamily="-110" charset="0"/>
              <a:ea typeface="+mn-ea"/>
              <a:cs typeface="+mn-cs"/>
            </a:endParaRPr>
          </a:p>
        </p:txBody>
      </p:sp>
      <p:sp>
        <p:nvSpPr>
          <p:cNvPr id="4" name="object 13">
            <a:extLst>
              <a:ext uri="{FF2B5EF4-FFF2-40B4-BE49-F238E27FC236}">
                <a16:creationId xmlns:a16="http://schemas.microsoft.com/office/drawing/2014/main" id="{5D9657E2-BA08-1D4B-8306-A667A82573A0}"/>
              </a:ext>
            </a:extLst>
          </p:cNvPr>
          <p:cNvSpPr/>
          <p:nvPr/>
        </p:nvSpPr>
        <p:spPr>
          <a:xfrm>
            <a:off x="902483" y="1492226"/>
            <a:ext cx="1574378" cy="1483386"/>
          </a:xfrm>
          <a:prstGeom prst="rect">
            <a:avLst/>
          </a:prstGeom>
          <a:blipFill dpi="0" rotWithShape="1">
            <a:blip r:embed="rId6" cstate="print">
              <a:alphaModFix amt="25000"/>
              <a:extLst>
                <a:ext uri="{28A0092B-C50C-407E-A947-70E740481C1C}">
                  <a14:useLocalDpi xmlns:a14="http://schemas.microsoft.com/office/drawing/2010/main" val="0"/>
                </a:ext>
              </a:extLst>
            </a:blip>
            <a:srcRect/>
            <a:stretch>
              <a:fillRect/>
            </a:stretch>
          </a:blipFill>
        </p:spPr>
        <p:txBody>
          <a:bodyPr wrap="square" lIns="0" tIns="0" rIns="0" bIns="0" rtlCol="0"/>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sz="1799" b="1" i="0" u="none" strike="noStrike" kern="1200" cap="none" spc="0" normalizeH="0" baseline="0" noProof="0" dirty="0">
              <a:ln>
                <a:noFill/>
              </a:ln>
              <a:solidFill>
                <a:prstClr val="black"/>
              </a:solidFill>
              <a:effectLst/>
              <a:uLnTx/>
              <a:uFillTx/>
              <a:latin typeface="Calibri"/>
              <a:ea typeface="+mn-ea"/>
              <a:cs typeface="+mn-cs"/>
            </a:endParaRPr>
          </a:p>
        </p:txBody>
      </p:sp>
      <p:sp>
        <p:nvSpPr>
          <p:cNvPr id="31" name="TextBox 30">
            <a:extLst>
              <a:ext uri="{FF2B5EF4-FFF2-40B4-BE49-F238E27FC236}">
                <a16:creationId xmlns:a16="http://schemas.microsoft.com/office/drawing/2014/main" id="{FB919CAF-D5D4-CF45-83D4-FF34825646CB}"/>
              </a:ext>
            </a:extLst>
          </p:cNvPr>
          <p:cNvSpPr txBox="1"/>
          <p:nvPr/>
        </p:nvSpPr>
        <p:spPr>
          <a:xfrm>
            <a:off x="671689" y="1030594"/>
            <a:ext cx="2050173" cy="52308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alpha val="25000"/>
                  </a:srgbClr>
                </a:solidFill>
                <a:effectLst/>
                <a:uLnTx/>
                <a:uFillTx/>
                <a:latin typeface="Arial" pitchFamily="-110" charset="0"/>
                <a:ea typeface="+mn-ea"/>
                <a:cs typeface="+mn-cs"/>
              </a:rPr>
              <a:t>X-ray Mirror Assembly</a:t>
            </a:r>
          </a:p>
        </p:txBody>
      </p:sp>
      <p:sp>
        <p:nvSpPr>
          <p:cNvPr id="32" name="TextBox 31">
            <a:extLst>
              <a:ext uri="{FF2B5EF4-FFF2-40B4-BE49-F238E27FC236}">
                <a16:creationId xmlns:a16="http://schemas.microsoft.com/office/drawing/2014/main" id="{DA95FD8B-A032-AB41-9405-53640AF44C4A}"/>
              </a:ext>
            </a:extLst>
          </p:cNvPr>
          <p:cNvSpPr txBox="1"/>
          <p:nvPr/>
        </p:nvSpPr>
        <p:spPr>
          <a:xfrm>
            <a:off x="207978" y="3212710"/>
            <a:ext cx="2449953" cy="738472"/>
          </a:xfrm>
          <a:prstGeom prst="rect">
            <a:avLst/>
          </a:prstGeom>
          <a:noFill/>
        </p:spPr>
        <p:txBody>
          <a:bodyPr wrap="square" rtlCol="0">
            <a:spAutoFit/>
          </a:bodyPr>
          <a:lstStyle>
            <a:defPPr>
              <a:defRPr lang="en-US"/>
            </a:defPPr>
            <a:lvl1pPr marR="0" lvl="0" indent="0" algn="ctr" eaLnBrk="0" fontAlgn="base" hangingPunct="0">
              <a:lnSpc>
                <a:spcPct val="100000"/>
              </a:lnSpc>
              <a:spcBef>
                <a:spcPct val="0"/>
              </a:spcBef>
              <a:spcAft>
                <a:spcPct val="0"/>
              </a:spcAft>
              <a:buClrTx/>
              <a:buSzTx/>
              <a:buFontTx/>
              <a:buNone/>
              <a:tabLst/>
              <a:defRPr kumimoji="0" sz="1400" b="1" i="0" u="none" strike="noStrike" cap="none" spc="0" normalizeH="0" baseline="0">
                <a:ln>
                  <a:noFill/>
                </a:ln>
                <a:solidFill>
                  <a:srgbClr val="D2DCF2">
                    <a:lumMod val="50000"/>
                    <a:alpha val="25000"/>
                  </a:srgbClr>
                </a:solidFill>
                <a:effectLst/>
                <a:uLnTx/>
                <a:uFillTx/>
                <a:latin typeface="Arial" pitchFamily="-110" charset="0"/>
              </a:defRPr>
            </a:lvl1pPr>
          </a:lstStyle>
          <a:p>
            <a:r>
              <a:rPr lang="en-US" dirty="0"/>
              <a:t>Insertable Grating Arrays for X-Ray Grating Spectrometer (XGS)</a:t>
            </a:r>
          </a:p>
        </p:txBody>
      </p:sp>
      <p:cxnSp>
        <p:nvCxnSpPr>
          <p:cNvPr id="36" name="Straight Arrow Connector 35">
            <a:extLst>
              <a:ext uri="{FF2B5EF4-FFF2-40B4-BE49-F238E27FC236}">
                <a16:creationId xmlns:a16="http://schemas.microsoft.com/office/drawing/2014/main" id="{ED94005F-AA82-544C-B0E4-EF3D9E22C9E0}"/>
              </a:ext>
            </a:extLst>
          </p:cNvPr>
          <p:cNvCxnSpPr>
            <a:cxnSpLocks/>
            <a:stCxn id="32" idx="0"/>
          </p:cNvCxnSpPr>
          <p:nvPr/>
        </p:nvCxnSpPr>
        <p:spPr bwMode="auto">
          <a:xfrm flipV="1">
            <a:off x="1432955" y="2411693"/>
            <a:ext cx="540988" cy="801018"/>
          </a:xfrm>
          <a:prstGeom prst="straightConnector1">
            <a:avLst/>
          </a:prstGeom>
          <a:solidFill>
            <a:schemeClr val="accent1"/>
          </a:solidFill>
          <a:ln w="19050" cap="flat" cmpd="sng" algn="ctr">
            <a:solidFill>
              <a:schemeClr val="accent5">
                <a:lumMod val="50000"/>
                <a:alpha val="25000"/>
              </a:schemeClr>
            </a:solidFill>
            <a:prstDash val="solid"/>
            <a:round/>
            <a:headEnd type="none" w="sm" len="sm"/>
            <a:tailEnd type="triangle" w="lg" len="lg"/>
          </a:ln>
          <a:effectLst>
            <a:outerShdw dist="12700" dir="2700000" algn="tl" rotWithShape="0">
              <a:schemeClr val="bg1"/>
            </a:outerShdw>
          </a:effectLst>
        </p:spPr>
      </p:cxnSp>
      <p:cxnSp>
        <p:nvCxnSpPr>
          <p:cNvPr id="37" name="Straight Arrow Connector 36">
            <a:extLst>
              <a:ext uri="{FF2B5EF4-FFF2-40B4-BE49-F238E27FC236}">
                <a16:creationId xmlns:a16="http://schemas.microsoft.com/office/drawing/2014/main" id="{ED94005F-AA82-544C-B0E4-EF3D9E22C9E0}"/>
              </a:ext>
            </a:extLst>
          </p:cNvPr>
          <p:cNvCxnSpPr>
            <a:cxnSpLocks/>
          </p:cNvCxnSpPr>
          <p:nvPr/>
        </p:nvCxnSpPr>
        <p:spPr bwMode="auto">
          <a:xfrm flipV="1">
            <a:off x="8487632" y="5766864"/>
            <a:ext cx="933256" cy="318669"/>
          </a:xfrm>
          <a:prstGeom prst="straightConnector1">
            <a:avLst/>
          </a:prstGeom>
          <a:solidFill>
            <a:schemeClr val="accent1"/>
          </a:solidFill>
          <a:ln w="19050" cap="flat" cmpd="sng" algn="ctr">
            <a:solidFill>
              <a:schemeClr val="accent5">
                <a:lumMod val="50000"/>
                <a:alpha val="25000"/>
              </a:schemeClr>
            </a:solidFill>
            <a:prstDash val="solid"/>
            <a:round/>
            <a:headEnd type="none" w="sm" len="sm"/>
            <a:tailEnd type="triangle" w="lg" len="lg"/>
          </a:ln>
          <a:effectLst>
            <a:outerShdw dist="12700" dir="5400000" algn="tl" rotWithShape="0">
              <a:schemeClr val="bg1">
                <a:alpha val="25000"/>
              </a:schemeClr>
            </a:outerShdw>
          </a:effectLst>
        </p:spPr>
      </p:cxnSp>
      <p:sp>
        <p:nvSpPr>
          <p:cNvPr id="17" name="object 17">
            <a:extLst>
              <a:ext uri="{FF2B5EF4-FFF2-40B4-BE49-F238E27FC236}">
                <a16:creationId xmlns:a16="http://schemas.microsoft.com/office/drawing/2014/main" id="{C3361184-0F44-4ADE-8289-A1D453DBF5B8}"/>
              </a:ext>
            </a:extLst>
          </p:cNvPr>
          <p:cNvSpPr/>
          <p:nvPr/>
        </p:nvSpPr>
        <p:spPr>
          <a:xfrm>
            <a:off x="9091853" y="1990247"/>
            <a:ext cx="2781464" cy="2678621"/>
          </a:xfrm>
          <a:prstGeom prst="rect">
            <a:avLst/>
          </a:prstGeom>
          <a:blipFill>
            <a:blip r:embed="rId7" cstate="print">
              <a:extLst>
                <a:ext uri="{28A0092B-C50C-407E-A947-70E740481C1C}">
                  <a14:useLocalDpi xmlns:a14="http://schemas.microsoft.com/office/drawing/2010/main" val="0"/>
                </a:ext>
              </a:extLst>
            </a:blip>
            <a:stretch>
              <a:fillRect/>
            </a:stretch>
          </a:blipFill>
        </p:spPr>
        <p:txBody>
          <a:bodyPr wrap="square" lIns="0" tIns="0" rIns="0" bIns="0" rtlCol="0"/>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sz="1799"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1947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Oval 78">
            <a:extLst>
              <a:ext uri="{FF2B5EF4-FFF2-40B4-BE49-F238E27FC236}">
                <a16:creationId xmlns:a16="http://schemas.microsoft.com/office/drawing/2014/main" id="{5792DAEE-FFA5-7C40-B2B0-5E50423A90E0}"/>
              </a:ext>
            </a:extLst>
          </p:cNvPr>
          <p:cNvSpPr/>
          <p:nvPr/>
        </p:nvSpPr>
        <p:spPr>
          <a:xfrm>
            <a:off x="3651496" y="3101097"/>
            <a:ext cx="294121" cy="1304475"/>
          </a:xfrm>
          <a:prstGeom prst="ellipse">
            <a:avLst/>
          </a:prstGeom>
          <a:solidFill>
            <a:schemeClr val="accent2">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400" b="1" dirty="0">
              <a:solidFill>
                <a:schemeClr val="tx1"/>
              </a:solidFill>
            </a:endParaRPr>
          </a:p>
        </p:txBody>
      </p:sp>
      <p:sp>
        <p:nvSpPr>
          <p:cNvPr id="83" name="Diamond 82">
            <a:extLst>
              <a:ext uri="{FF2B5EF4-FFF2-40B4-BE49-F238E27FC236}">
                <a16:creationId xmlns:a16="http://schemas.microsoft.com/office/drawing/2014/main" id="{FF93D565-EF44-4C4A-A79E-65BCA3465FB8}"/>
              </a:ext>
            </a:extLst>
          </p:cNvPr>
          <p:cNvSpPr/>
          <p:nvPr/>
        </p:nvSpPr>
        <p:spPr>
          <a:xfrm>
            <a:off x="3747623" y="3177626"/>
            <a:ext cx="101252" cy="109216"/>
          </a:xfrm>
          <a:prstGeom prst="diamond">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400" b="1" dirty="0">
              <a:solidFill>
                <a:schemeClr val="tx1"/>
              </a:solidFill>
            </a:endParaRPr>
          </a:p>
        </p:txBody>
      </p:sp>
      <p:sp>
        <p:nvSpPr>
          <p:cNvPr id="77" name="Oval 76">
            <a:extLst>
              <a:ext uri="{FF2B5EF4-FFF2-40B4-BE49-F238E27FC236}">
                <a16:creationId xmlns:a16="http://schemas.microsoft.com/office/drawing/2014/main" id="{70A074A6-3594-824F-8435-F6AF44F45EC1}"/>
              </a:ext>
            </a:extLst>
          </p:cNvPr>
          <p:cNvSpPr/>
          <p:nvPr/>
        </p:nvSpPr>
        <p:spPr>
          <a:xfrm rot="16200000">
            <a:off x="3592137" y="4089057"/>
            <a:ext cx="294121" cy="1440644"/>
          </a:xfrm>
          <a:prstGeom prst="ellipse">
            <a:avLst/>
          </a:prstGeom>
          <a:solidFill>
            <a:srgbClr val="FEC87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400" b="1" dirty="0">
              <a:solidFill>
                <a:schemeClr val="tx1"/>
              </a:solidFill>
            </a:endParaRPr>
          </a:p>
        </p:txBody>
      </p:sp>
      <p:sp>
        <p:nvSpPr>
          <p:cNvPr id="14" name="Oval 13">
            <a:extLst>
              <a:ext uri="{FF2B5EF4-FFF2-40B4-BE49-F238E27FC236}">
                <a16:creationId xmlns:a16="http://schemas.microsoft.com/office/drawing/2014/main" id="{2275F754-1F10-0C40-A418-F66D6FC44E39}"/>
              </a:ext>
            </a:extLst>
          </p:cNvPr>
          <p:cNvSpPr/>
          <p:nvPr/>
        </p:nvSpPr>
        <p:spPr>
          <a:xfrm>
            <a:off x="1518142" y="2414762"/>
            <a:ext cx="294121" cy="778499"/>
          </a:xfrm>
          <a:prstGeom prst="ellipse">
            <a:avLst/>
          </a:prstGeom>
          <a:solidFill>
            <a:schemeClr val="accent4">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400" b="1" dirty="0">
              <a:solidFill>
                <a:schemeClr val="tx1"/>
              </a:solidFill>
            </a:endParaRPr>
          </a:p>
        </p:txBody>
      </p:sp>
      <p:sp>
        <p:nvSpPr>
          <p:cNvPr id="2" name="Title 1">
            <a:extLst>
              <a:ext uri="{FF2B5EF4-FFF2-40B4-BE49-F238E27FC236}">
                <a16:creationId xmlns:a16="http://schemas.microsoft.com/office/drawing/2014/main" id="{A4DC2CCB-CD06-034E-ACAD-8E1009EDE92E}"/>
              </a:ext>
            </a:extLst>
          </p:cNvPr>
          <p:cNvSpPr>
            <a:spLocks noGrp="1"/>
          </p:cNvSpPr>
          <p:nvPr>
            <p:ph type="title"/>
          </p:nvPr>
        </p:nvSpPr>
        <p:spPr/>
        <p:txBody>
          <a:bodyPr/>
          <a:lstStyle/>
          <a:p>
            <a:r>
              <a:rPr lang="en-US" dirty="0"/>
              <a:t>Proof-of-Concept X-ray Microcalorimeter for Lynx</a:t>
            </a:r>
          </a:p>
        </p:txBody>
      </p:sp>
      <p:sp>
        <p:nvSpPr>
          <p:cNvPr id="20" name="TextBox 19">
            <a:extLst>
              <a:ext uri="{FF2B5EF4-FFF2-40B4-BE49-F238E27FC236}">
                <a16:creationId xmlns:a16="http://schemas.microsoft.com/office/drawing/2014/main" id="{546A03A5-3A88-2C40-B2C8-C8F4996B3268}"/>
              </a:ext>
            </a:extLst>
          </p:cNvPr>
          <p:cNvSpPr txBox="1"/>
          <p:nvPr/>
        </p:nvSpPr>
        <p:spPr>
          <a:xfrm>
            <a:off x="473695" y="1090026"/>
            <a:ext cx="11212058" cy="369140"/>
          </a:xfrm>
          <a:prstGeom prst="rect">
            <a:avLst/>
          </a:prstGeom>
          <a:noFill/>
        </p:spPr>
        <p:txBody>
          <a:bodyPr wrap="square" rtlCol="0">
            <a:spAutoFit/>
          </a:bodyPr>
          <a:lstStyle/>
          <a:p>
            <a:pPr algn="ctr"/>
            <a:r>
              <a:rPr lang="en-US" sz="1798" b="1" i="1" dirty="0">
                <a:solidFill>
                  <a:schemeClr val="accent5">
                    <a:lumMod val="50000"/>
                  </a:schemeClr>
                </a:solidFill>
              </a:rPr>
              <a:t>Provides sensor that combines large format with high spectral resolving power</a:t>
            </a:r>
          </a:p>
        </p:txBody>
      </p:sp>
      <p:pic>
        <p:nvPicPr>
          <p:cNvPr id="21" name="Picture 20">
            <a:extLst>
              <a:ext uri="{FF2B5EF4-FFF2-40B4-BE49-F238E27FC236}">
                <a16:creationId xmlns:a16="http://schemas.microsoft.com/office/drawing/2014/main" id="{AF91C8F2-B55D-2444-B9CD-4C7140A879C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1419487" y="631157"/>
            <a:ext cx="532534" cy="246625"/>
          </a:xfrm>
          <a:prstGeom prst="rect">
            <a:avLst/>
          </a:prstGeom>
        </p:spPr>
      </p:pic>
      <p:sp>
        <p:nvSpPr>
          <p:cNvPr id="61" name="TextBox 60">
            <a:extLst>
              <a:ext uri="{FF2B5EF4-FFF2-40B4-BE49-F238E27FC236}">
                <a16:creationId xmlns:a16="http://schemas.microsoft.com/office/drawing/2014/main" id="{CB2D93FC-2496-CC42-98E1-004D0F77E822}"/>
              </a:ext>
            </a:extLst>
          </p:cNvPr>
          <p:cNvSpPr txBox="1"/>
          <p:nvPr/>
        </p:nvSpPr>
        <p:spPr>
          <a:xfrm>
            <a:off x="913037" y="1724420"/>
            <a:ext cx="4854366" cy="369332"/>
          </a:xfrm>
          <a:prstGeom prst="rect">
            <a:avLst/>
          </a:prstGeom>
          <a:noFill/>
        </p:spPr>
        <p:txBody>
          <a:bodyPr wrap="square" rtlCol="0">
            <a:spAutoFit/>
          </a:bodyPr>
          <a:lstStyle/>
          <a:p>
            <a:pPr algn="ctr"/>
            <a:r>
              <a:rPr lang="en-US" sz="1800" b="1" i="1" dirty="0"/>
              <a:t>Array Size and Energy Resolution</a:t>
            </a: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85317" y="119954"/>
            <a:ext cx="623418" cy="511203"/>
          </a:xfrm>
          <a:prstGeom prst="rect">
            <a:avLst/>
          </a:prstGeom>
        </p:spPr>
      </p:pic>
      <p:graphicFrame>
        <p:nvGraphicFramePr>
          <p:cNvPr id="76" name="Chart 75">
            <a:extLst>
              <a:ext uri="{FF2B5EF4-FFF2-40B4-BE49-F238E27FC236}">
                <a16:creationId xmlns:a16="http://schemas.microsoft.com/office/drawing/2014/main" id="{D22A433B-45E7-D543-BFC4-ACCEF1CEDE9D}"/>
              </a:ext>
            </a:extLst>
          </p:cNvPr>
          <p:cNvGraphicFramePr>
            <a:graphicFrameLocks/>
          </p:cNvGraphicFramePr>
          <p:nvPr/>
        </p:nvGraphicFramePr>
        <p:xfrm>
          <a:off x="747827" y="2148914"/>
          <a:ext cx="4570809" cy="3228622"/>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DC81C2E4-D7B4-6543-817A-3C03475A8077}"/>
              </a:ext>
            </a:extLst>
          </p:cNvPr>
          <p:cNvSpPr/>
          <p:nvPr/>
        </p:nvSpPr>
        <p:spPr>
          <a:xfrm>
            <a:off x="1462658" y="2287561"/>
            <a:ext cx="3720241" cy="251652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400" b="1" dirty="0">
              <a:solidFill>
                <a:schemeClr val="tx1"/>
              </a:solidFill>
            </a:endParaRPr>
          </a:p>
        </p:txBody>
      </p:sp>
      <p:sp>
        <p:nvSpPr>
          <p:cNvPr id="15" name="TextBox 14">
            <a:extLst>
              <a:ext uri="{FF2B5EF4-FFF2-40B4-BE49-F238E27FC236}">
                <a16:creationId xmlns:a16="http://schemas.microsoft.com/office/drawing/2014/main" id="{F1658A46-FE50-7049-A816-3C562298F0B7}"/>
              </a:ext>
            </a:extLst>
          </p:cNvPr>
          <p:cNvSpPr txBox="1"/>
          <p:nvPr/>
        </p:nvSpPr>
        <p:spPr>
          <a:xfrm>
            <a:off x="1450188" y="3141280"/>
            <a:ext cx="601447" cy="276999"/>
          </a:xfrm>
          <a:prstGeom prst="rect">
            <a:avLst/>
          </a:prstGeom>
          <a:noFill/>
        </p:spPr>
        <p:txBody>
          <a:bodyPr wrap="none" rtlCol="0">
            <a:spAutoFit/>
          </a:bodyPr>
          <a:lstStyle/>
          <a:p>
            <a:pPr algn="ctr"/>
            <a:r>
              <a:rPr lang="en-US" sz="1200" b="1" dirty="0">
                <a:solidFill>
                  <a:schemeClr val="accent1">
                    <a:lumMod val="50000"/>
                  </a:schemeClr>
                </a:solidFill>
              </a:rPr>
              <a:t>CCDs</a:t>
            </a:r>
          </a:p>
        </p:txBody>
      </p:sp>
      <p:sp>
        <p:nvSpPr>
          <p:cNvPr id="78" name="TextBox 77">
            <a:extLst>
              <a:ext uri="{FF2B5EF4-FFF2-40B4-BE49-F238E27FC236}">
                <a16:creationId xmlns:a16="http://schemas.microsoft.com/office/drawing/2014/main" id="{FDDBFA53-D7C6-6E46-BB22-B75B60023037}"/>
              </a:ext>
            </a:extLst>
          </p:cNvPr>
          <p:cNvSpPr txBox="1"/>
          <p:nvPr/>
        </p:nvSpPr>
        <p:spPr>
          <a:xfrm>
            <a:off x="1760197" y="4527083"/>
            <a:ext cx="1258678" cy="276999"/>
          </a:xfrm>
          <a:prstGeom prst="rect">
            <a:avLst/>
          </a:prstGeom>
          <a:noFill/>
        </p:spPr>
        <p:txBody>
          <a:bodyPr wrap="none" rtlCol="0">
            <a:spAutoFit/>
          </a:bodyPr>
          <a:lstStyle/>
          <a:p>
            <a:pPr algn="ctr"/>
            <a:r>
              <a:rPr lang="en-US" sz="1200" b="1">
                <a:solidFill>
                  <a:srgbClr val="FF8B00"/>
                </a:solidFill>
              </a:rPr>
              <a:t>Spectrometers</a:t>
            </a:r>
            <a:endParaRPr lang="en-US" sz="1200" b="1" dirty="0">
              <a:solidFill>
                <a:srgbClr val="FF8B00"/>
              </a:solidFill>
            </a:endParaRPr>
          </a:p>
        </p:txBody>
      </p:sp>
      <p:sp>
        <p:nvSpPr>
          <p:cNvPr id="80" name="TextBox 79">
            <a:extLst>
              <a:ext uri="{FF2B5EF4-FFF2-40B4-BE49-F238E27FC236}">
                <a16:creationId xmlns:a16="http://schemas.microsoft.com/office/drawing/2014/main" id="{3F4483F1-48B6-6E41-98C7-417921D29DC7}"/>
              </a:ext>
            </a:extLst>
          </p:cNvPr>
          <p:cNvSpPr txBox="1"/>
          <p:nvPr/>
        </p:nvSpPr>
        <p:spPr>
          <a:xfrm>
            <a:off x="3040638" y="2871743"/>
            <a:ext cx="1507144" cy="276999"/>
          </a:xfrm>
          <a:prstGeom prst="rect">
            <a:avLst/>
          </a:prstGeom>
          <a:noFill/>
        </p:spPr>
        <p:txBody>
          <a:bodyPr wrap="none" rtlCol="0">
            <a:spAutoFit/>
          </a:bodyPr>
          <a:lstStyle/>
          <a:p>
            <a:pPr algn="ctr"/>
            <a:r>
              <a:rPr lang="en-US" sz="1200" b="1" dirty="0">
                <a:solidFill>
                  <a:schemeClr val="accent2"/>
                </a:solidFill>
              </a:rPr>
              <a:t>Microcalorimeters</a:t>
            </a:r>
          </a:p>
        </p:txBody>
      </p:sp>
      <p:sp>
        <p:nvSpPr>
          <p:cNvPr id="81" name="TextBox 80">
            <a:extLst>
              <a:ext uri="{FF2B5EF4-FFF2-40B4-BE49-F238E27FC236}">
                <a16:creationId xmlns:a16="http://schemas.microsoft.com/office/drawing/2014/main" id="{327778DA-DFF5-4F49-A6A3-22D1647D6308}"/>
              </a:ext>
            </a:extLst>
          </p:cNvPr>
          <p:cNvSpPr txBox="1"/>
          <p:nvPr/>
        </p:nvSpPr>
        <p:spPr>
          <a:xfrm>
            <a:off x="2640613" y="3166404"/>
            <a:ext cx="1074184" cy="430887"/>
          </a:xfrm>
          <a:prstGeom prst="rect">
            <a:avLst/>
          </a:prstGeom>
          <a:noFill/>
        </p:spPr>
        <p:txBody>
          <a:bodyPr wrap="square" rtlCol="0">
            <a:spAutoFit/>
          </a:bodyPr>
          <a:lstStyle/>
          <a:p>
            <a:pPr algn="ctr"/>
            <a:r>
              <a:rPr lang="en-US" sz="1100" b="1" dirty="0"/>
              <a:t>MITLL/ GSFC</a:t>
            </a:r>
          </a:p>
          <a:p>
            <a:pPr algn="ctr"/>
            <a:r>
              <a:rPr lang="en-US" sz="1100" b="1" dirty="0"/>
              <a:t>(Demo, 2018)</a:t>
            </a:r>
          </a:p>
        </p:txBody>
      </p:sp>
      <p:sp>
        <p:nvSpPr>
          <p:cNvPr id="82" name="TextBox 81">
            <a:extLst>
              <a:ext uri="{FF2B5EF4-FFF2-40B4-BE49-F238E27FC236}">
                <a16:creationId xmlns:a16="http://schemas.microsoft.com/office/drawing/2014/main" id="{522BEDC2-2096-8E45-BA28-076847226FBD}"/>
              </a:ext>
            </a:extLst>
          </p:cNvPr>
          <p:cNvSpPr txBox="1"/>
          <p:nvPr/>
        </p:nvSpPr>
        <p:spPr>
          <a:xfrm>
            <a:off x="2672144" y="3882319"/>
            <a:ext cx="1023555" cy="600164"/>
          </a:xfrm>
          <a:prstGeom prst="rect">
            <a:avLst/>
          </a:prstGeom>
          <a:noFill/>
        </p:spPr>
        <p:txBody>
          <a:bodyPr wrap="square" rtlCol="0">
            <a:spAutoFit/>
          </a:bodyPr>
          <a:lstStyle/>
          <a:p>
            <a:pPr algn="ctr"/>
            <a:r>
              <a:rPr lang="en-US" sz="1100" b="1" dirty="0"/>
              <a:t>GSFC</a:t>
            </a:r>
          </a:p>
          <a:p>
            <a:pPr algn="ctr"/>
            <a:r>
              <a:rPr lang="en-US" sz="1100" b="1" dirty="0"/>
              <a:t>(Demos, 2008 - 2015)</a:t>
            </a:r>
          </a:p>
        </p:txBody>
      </p:sp>
      <p:cxnSp>
        <p:nvCxnSpPr>
          <p:cNvPr id="18" name="Straight Arrow Connector 17">
            <a:extLst>
              <a:ext uri="{FF2B5EF4-FFF2-40B4-BE49-F238E27FC236}">
                <a16:creationId xmlns:a16="http://schemas.microsoft.com/office/drawing/2014/main" id="{5E3EE31C-FC0E-4C45-BA10-C16C509755C3}"/>
              </a:ext>
            </a:extLst>
          </p:cNvPr>
          <p:cNvCxnSpPr>
            <a:cxnSpLocks/>
          </p:cNvCxnSpPr>
          <p:nvPr/>
        </p:nvCxnSpPr>
        <p:spPr>
          <a:xfrm flipV="1">
            <a:off x="3182655" y="3535315"/>
            <a:ext cx="0" cy="359473"/>
          </a:xfrm>
          <a:prstGeom prst="straightConnector1">
            <a:avLst/>
          </a:prstGeom>
          <a:ln w="127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9" name="Diamond 18">
            <a:extLst>
              <a:ext uri="{FF2B5EF4-FFF2-40B4-BE49-F238E27FC236}">
                <a16:creationId xmlns:a16="http://schemas.microsoft.com/office/drawing/2014/main" id="{94E58D64-B478-834C-80BA-38B0E37578ED}"/>
              </a:ext>
            </a:extLst>
          </p:cNvPr>
          <p:cNvSpPr/>
          <p:nvPr/>
        </p:nvSpPr>
        <p:spPr>
          <a:xfrm>
            <a:off x="1607951" y="2541693"/>
            <a:ext cx="101252" cy="109216"/>
          </a:xfrm>
          <a:prstGeom prst="diamond">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400" b="1" dirty="0">
              <a:solidFill>
                <a:schemeClr val="tx1"/>
              </a:solidFill>
            </a:endParaRPr>
          </a:p>
        </p:txBody>
      </p:sp>
      <p:sp>
        <p:nvSpPr>
          <p:cNvPr id="84" name="Diamond 83">
            <a:extLst>
              <a:ext uri="{FF2B5EF4-FFF2-40B4-BE49-F238E27FC236}">
                <a16:creationId xmlns:a16="http://schemas.microsoft.com/office/drawing/2014/main" id="{8BA4ABED-6C9D-FD43-A06D-7E77996C5F44}"/>
              </a:ext>
            </a:extLst>
          </p:cNvPr>
          <p:cNvSpPr/>
          <p:nvPr/>
        </p:nvSpPr>
        <p:spPr>
          <a:xfrm>
            <a:off x="4188165" y="4759636"/>
            <a:ext cx="101252" cy="109216"/>
          </a:xfrm>
          <a:prstGeom prst="diamond">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400" b="1" dirty="0">
              <a:solidFill>
                <a:schemeClr val="tx1"/>
              </a:solidFill>
            </a:endParaRPr>
          </a:p>
        </p:txBody>
      </p:sp>
      <p:sp>
        <p:nvSpPr>
          <p:cNvPr id="85" name="TextBox 84">
            <a:extLst>
              <a:ext uri="{FF2B5EF4-FFF2-40B4-BE49-F238E27FC236}">
                <a16:creationId xmlns:a16="http://schemas.microsoft.com/office/drawing/2014/main" id="{771C79CC-FDBD-F147-B62D-ED0B74605F38}"/>
              </a:ext>
            </a:extLst>
          </p:cNvPr>
          <p:cNvSpPr txBox="1"/>
          <p:nvPr/>
        </p:nvSpPr>
        <p:spPr>
          <a:xfrm>
            <a:off x="1680033" y="2442659"/>
            <a:ext cx="865942" cy="261610"/>
          </a:xfrm>
          <a:prstGeom prst="rect">
            <a:avLst/>
          </a:prstGeom>
          <a:noFill/>
        </p:spPr>
        <p:txBody>
          <a:bodyPr wrap="none" rtlCol="0">
            <a:spAutoFit/>
          </a:bodyPr>
          <a:lstStyle/>
          <a:p>
            <a:pPr algn="ctr"/>
            <a:r>
              <a:rPr lang="en-US" sz="1100" b="1" dirty="0"/>
              <a:t>Lynx Goal</a:t>
            </a:r>
          </a:p>
        </p:txBody>
      </p:sp>
      <p:sp>
        <p:nvSpPr>
          <p:cNvPr id="86" name="TextBox 85">
            <a:extLst>
              <a:ext uri="{FF2B5EF4-FFF2-40B4-BE49-F238E27FC236}">
                <a16:creationId xmlns:a16="http://schemas.microsoft.com/office/drawing/2014/main" id="{5E3F1925-064E-8141-9CF8-04FA3895262D}"/>
              </a:ext>
            </a:extLst>
          </p:cNvPr>
          <p:cNvSpPr txBox="1"/>
          <p:nvPr/>
        </p:nvSpPr>
        <p:spPr>
          <a:xfrm>
            <a:off x="3801513" y="4525991"/>
            <a:ext cx="865942" cy="261610"/>
          </a:xfrm>
          <a:prstGeom prst="rect">
            <a:avLst/>
          </a:prstGeom>
          <a:noFill/>
        </p:spPr>
        <p:txBody>
          <a:bodyPr wrap="none" rtlCol="0">
            <a:spAutoFit/>
          </a:bodyPr>
          <a:lstStyle/>
          <a:p>
            <a:pPr algn="ctr"/>
            <a:r>
              <a:rPr lang="en-US" sz="1100" b="1" dirty="0"/>
              <a:t>Lynx Goal</a:t>
            </a:r>
          </a:p>
        </p:txBody>
      </p:sp>
      <p:sp>
        <p:nvSpPr>
          <p:cNvPr id="87" name="TextBox 86">
            <a:extLst>
              <a:ext uri="{FF2B5EF4-FFF2-40B4-BE49-F238E27FC236}">
                <a16:creationId xmlns:a16="http://schemas.microsoft.com/office/drawing/2014/main" id="{C2F5E9FC-3AAA-6149-A44C-FA4B24A7AB84}"/>
              </a:ext>
            </a:extLst>
          </p:cNvPr>
          <p:cNvSpPr txBox="1"/>
          <p:nvPr/>
        </p:nvSpPr>
        <p:spPr>
          <a:xfrm>
            <a:off x="3810138" y="3089253"/>
            <a:ext cx="865942" cy="261610"/>
          </a:xfrm>
          <a:prstGeom prst="rect">
            <a:avLst/>
          </a:prstGeom>
          <a:noFill/>
        </p:spPr>
        <p:txBody>
          <a:bodyPr wrap="none" rtlCol="0">
            <a:spAutoFit/>
          </a:bodyPr>
          <a:lstStyle/>
          <a:p>
            <a:pPr algn="ctr"/>
            <a:r>
              <a:rPr lang="en-US" sz="1100" b="1" dirty="0"/>
              <a:t>Lynx Goal</a:t>
            </a:r>
          </a:p>
        </p:txBody>
      </p:sp>
      <p:sp>
        <p:nvSpPr>
          <p:cNvPr id="88" name="TextBox 87">
            <a:extLst>
              <a:ext uri="{FF2B5EF4-FFF2-40B4-BE49-F238E27FC236}">
                <a16:creationId xmlns:a16="http://schemas.microsoft.com/office/drawing/2014/main" id="{15265CF6-2802-A145-8090-72FFBE166D8C}"/>
              </a:ext>
            </a:extLst>
          </p:cNvPr>
          <p:cNvSpPr txBox="1"/>
          <p:nvPr/>
        </p:nvSpPr>
        <p:spPr>
          <a:xfrm>
            <a:off x="1692870" y="2787511"/>
            <a:ext cx="758541" cy="261610"/>
          </a:xfrm>
          <a:prstGeom prst="rect">
            <a:avLst/>
          </a:prstGeom>
          <a:noFill/>
        </p:spPr>
        <p:txBody>
          <a:bodyPr wrap="none" rtlCol="0">
            <a:spAutoFit/>
          </a:bodyPr>
          <a:lstStyle/>
          <a:p>
            <a:pPr algn="ctr"/>
            <a:r>
              <a:rPr lang="en-US" sz="1100" b="1" dirty="0"/>
              <a:t>Chandra</a:t>
            </a:r>
          </a:p>
        </p:txBody>
      </p:sp>
      <p:sp>
        <p:nvSpPr>
          <p:cNvPr id="89" name="TextBox 88">
            <a:extLst>
              <a:ext uri="{FF2B5EF4-FFF2-40B4-BE49-F238E27FC236}">
                <a16:creationId xmlns:a16="http://schemas.microsoft.com/office/drawing/2014/main" id="{8EA8C133-864B-034C-9C87-ED7821556683}"/>
              </a:ext>
            </a:extLst>
          </p:cNvPr>
          <p:cNvSpPr txBox="1"/>
          <p:nvPr/>
        </p:nvSpPr>
        <p:spPr>
          <a:xfrm>
            <a:off x="2933628" y="4525991"/>
            <a:ext cx="758541" cy="261610"/>
          </a:xfrm>
          <a:prstGeom prst="rect">
            <a:avLst/>
          </a:prstGeom>
          <a:noFill/>
        </p:spPr>
        <p:txBody>
          <a:bodyPr wrap="none" rtlCol="0">
            <a:spAutoFit/>
          </a:bodyPr>
          <a:lstStyle/>
          <a:p>
            <a:pPr algn="ctr"/>
            <a:r>
              <a:rPr lang="en-US" sz="1100" b="1" dirty="0"/>
              <a:t>Chandra</a:t>
            </a:r>
          </a:p>
        </p:txBody>
      </p:sp>
      <p:grpSp>
        <p:nvGrpSpPr>
          <p:cNvPr id="27" name="Group 26"/>
          <p:cNvGrpSpPr/>
          <p:nvPr/>
        </p:nvGrpSpPr>
        <p:grpSpPr>
          <a:xfrm>
            <a:off x="4715116" y="2135203"/>
            <a:ext cx="1478665" cy="1367611"/>
            <a:chOff x="4547781" y="2092968"/>
            <a:chExt cx="1478665" cy="1367611"/>
          </a:xfrm>
        </p:grpSpPr>
        <p:sp>
          <p:nvSpPr>
            <p:cNvPr id="26" name="Rectangle 25"/>
            <p:cNvSpPr/>
            <p:nvPr/>
          </p:nvSpPr>
          <p:spPr bwMode="auto">
            <a:xfrm>
              <a:off x="4547781" y="2092968"/>
              <a:ext cx="1478665" cy="1325311"/>
            </a:xfrm>
            <a:prstGeom prst="rect">
              <a:avLst/>
            </a:prstGeom>
            <a:solidFill>
              <a:srgbClr val="9AFF9A"/>
            </a:solidFill>
            <a:ln w="12700" cap="flat" cmpd="sng" algn="ctr">
              <a:solidFill>
                <a:schemeClr val="tx1"/>
              </a:solid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grpSp>
          <p:nvGrpSpPr>
            <p:cNvPr id="25" name="Group 24"/>
            <p:cNvGrpSpPr/>
            <p:nvPr/>
          </p:nvGrpSpPr>
          <p:grpSpPr>
            <a:xfrm>
              <a:off x="4581185" y="2118744"/>
              <a:ext cx="1364061" cy="1341835"/>
              <a:chOff x="11002181" y="4545636"/>
              <a:chExt cx="1364061" cy="1341835"/>
            </a:xfrm>
          </p:grpSpPr>
          <p:cxnSp>
            <p:nvCxnSpPr>
              <p:cNvPr id="7" name="Straight Arrow Connector 6"/>
              <p:cNvCxnSpPr/>
              <p:nvPr/>
            </p:nvCxnSpPr>
            <p:spPr bwMode="auto">
              <a:xfrm flipH="1" flipV="1">
                <a:off x="11268962" y="4545636"/>
                <a:ext cx="0" cy="1097280"/>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
            <p:nvSpPr>
              <p:cNvPr id="8" name="TextBox 7"/>
              <p:cNvSpPr txBox="1"/>
              <p:nvPr/>
            </p:nvSpPr>
            <p:spPr>
              <a:xfrm rot="16200000">
                <a:off x="10667955" y="4963470"/>
                <a:ext cx="930062" cy="261610"/>
              </a:xfrm>
              <a:prstGeom prst="rect">
                <a:avLst/>
              </a:prstGeom>
              <a:noFill/>
            </p:spPr>
            <p:txBody>
              <a:bodyPr wrap="none" rtlCol="0">
                <a:spAutoFit/>
              </a:bodyPr>
              <a:lstStyle/>
              <a:p>
                <a:pPr algn="ctr"/>
                <a:r>
                  <a:rPr lang="en-US" sz="1100" b="1" dirty="0"/>
                  <a:t>Resistance</a:t>
                </a:r>
              </a:p>
            </p:txBody>
          </p:sp>
          <p:sp>
            <p:nvSpPr>
              <p:cNvPr id="43" name="TextBox 42"/>
              <p:cNvSpPr txBox="1"/>
              <p:nvPr/>
            </p:nvSpPr>
            <p:spPr>
              <a:xfrm>
                <a:off x="11298069" y="5625861"/>
                <a:ext cx="1039067" cy="261610"/>
              </a:xfrm>
              <a:prstGeom prst="rect">
                <a:avLst/>
              </a:prstGeom>
              <a:noFill/>
            </p:spPr>
            <p:txBody>
              <a:bodyPr wrap="none" rtlCol="0">
                <a:spAutoFit/>
              </a:bodyPr>
              <a:lstStyle/>
              <a:p>
                <a:pPr algn="ctr"/>
                <a:r>
                  <a:rPr lang="en-US" sz="1100" b="1" dirty="0"/>
                  <a:t>Temperature</a:t>
                </a:r>
              </a:p>
            </p:txBody>
          </p:sp>
          <p:pic>
            <p:nvPicPr>
              <p:cNvPr id="24" name="Picture 23"/>
              <p:cNvPicPr>
                <a:picLocks noChangeAspect="1"/>
              </p:cNvPicPr>
              <p:nvPr/>
            </p:nvPicPr>
            <p:blipFill>
              <a:blip r:embed="rId6">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1283180" y="4766780"/>
                <a:ext cx="914400" cy="868680"/>
              </a:xfrm>
              <a:prstGeom prst="rect">
                <a:avLst/>
              </a:prstGeom>
            </p:spPr>
          </p:pic>
          <p:cxnSp>
            <p:nvCxnSpPr>
              <p:cNvPr id="41" name="Straight Arrow Connector 40"/>
              <p:cNvCxnSpPr/>
              <p:nvPr/>
            </p:nvCxnSpPr>
            <p:spPr bwMode="auto">
              <a:xfrm flipH="1" flipV="1">
                <a:off x="11268962" y="5635772"/>
                <a:ext cx="1097280" cy="0"/>
              </a:xfrm>
              <a:prstGeom prst="straightConnector1">
                <a:avLst/>
              </a:prstGeom>
              <a:solidFill>
                <a:schemeClr val="accent1"/>
              </a:solidFill>
              <a:ln w="12700" cap="flat" cmpd="sng" algn="ctr">
                <a:solidFill>
                  <a:schemeClr val="tx1"/>
                </a:solidFill>
                <a:prstDash val="solid"/>
                <a:round/>
                <a:headEnd type="triangle" w="sm" len="sm"/>
                <a:tailEnd type="none"/>
              </a:ln>
              <a:effectLst/>
            </p:spPr>
          </p:cxnSp>
        </p:grpSp>
      </p:grpSp>
      <p:grpSp>
        <p:nvGrpSpPr>
          <p:cNvPr id="16" name="Group 15"/>
          <p:cNvGrpSpPr/>
          <p:nvPr/>
        </p:nvGrpSpPr>
        <p:grpSpPr>
          <a:xfrm>
            <a:off x="6361115" y="1767692"/>
            <a:ext cx="5190805" cy="3365100"/>
            <a:chOff x="6361115" y="1767692"/>
            <a:chExt cx="5190805" cy="3365100"/>
          </a:xfrm>
        </p:grpSpPr>
        <p:sp>
          <p:nvSpPr>
            <p:cNvPr id="47" name="Rectangle 46"/>
            <p:cNvSpPr/>
            <p:nvPr/>
          </p:nvSpPr>
          <p:spPr>
            <a:xfrm>
              <a:off x="6361115" y="1767692"/>
              <a:ext cx="5190805" cy="365760"/>
            </a:xfrm>
            <a:prstGeom prst="rect">
              <a:avLst/>
            </a:prstGeom>
            <a:noFill/>
          </p:spPr>
          <p:txBody>
            <a:bodyPr wrap="square" rtlCol="0">
              <a:spAutoFit/>
            </a:bodyPr>
            <a:lstStyle/>
            <a:p>
              <a:pPr algn="ctr"/>
              <a:r>
                <a:rPr lang="en-US" b="1" i="1" dirty="0">
                  <a:solidFill>
                    <a:schemeClr val="tx1"/>
                  </a:solidFill>
                </a:rPr>
                <a:t>Lynx X-Ray </a:t>
              </a:r>
              <a:r>
                <a:rPr lang="en-US" b="1" i="1" dirty="0" err="1">
                  <a:solidFill>
                    <a:schemeClr val="tx1"/>
                  </a:solidFill>
                </a:rPr>
                <a:t>Microcalorimeter</a:t>
              </a:r>
              <a:r>
                <a:rPr lang="en-US" b="1" i="1" dirty="0">
                  <a:solidFill>
                    <a:schemeClr val="tx1"/>
                  </a:solidFill>
                </a:rPr>
                <a:t> Detail</a:t>
              </a:r>
            </a:p>
          </p:txBody>
        </p:sp>
        <p:grpSp>
          <p:nvGrpSpPr>
            <p:cNvPr id="6" name="Group 5"/>
            <p:cNvGrpSpPr>
              <a:grpSpLocks noChangeAspect="1"/>
            </p:cNvGrpSpPr>
            <p:nvPr/>
          </p:nvGrpSpPr>
          <p:grpSpPr>
            <a:xfrm>
              <a:off x="6567431" y="2255596"/>
              <a:ext cx="4817885" cy="2877196"/>
              <a:chOff x="6271289" y="1823844"/>
              <a:chExt cx="5359089" cy="3200400"/>
            </a:xfrm>
          </p:grpSpPr>
          <p:pic>
            <p:nvPicPr>
              <p:cNvPr id="50" name="Content Placeholder 3">
                <a:extLst>
                  <a:ext uri="{FF2B5EF4-FFF2-40B4-BE49-F238E27FC236}">
                    <a16:creationId xmlns:a16="http://schemas.microsoft.com/office/drawing/2014/main" id="{1AEC8D59-6282-B842-BC88-33018369B54E}"/>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870325" y="1823844"/>
                <a:ext cx="4057653" cy="3200400"/>
              </a:xfrm>
              <a:prstGeom prst="rect">
                <a:avLst/>
              </a:prstGeom>
            </p:spPr>
          </p:pic>
          <p:sp>
            <p:nvSpPr>
              <p:cNvPr id="51" name="TextBox 50">
                <a:extLst>
                  <a:ext uri="{FF2B5EF4-FFF2-40B4-BE49-F238E27FC236}">
                    <a16:creationId xmlns:a16="http://schemas.microsoft.com/office/drawing/2014/main" id="{57BF2095-29F9-1D4E-A1C8-B708A56E5630}"/>
                  </a:ext>
                </a:extLst>
              </p:cNvPr>
              <p:cNvSpPr txBox="1"/>
              <p:nvPr/>
            </p:nvSpPr>
            <p:spPr>
              <a:xfrm flipH="1">
                <a:off x="6271289" y="2294448"/>
                <a:ext cx="2228738" cy="513525"/>
              </a:xfrm>
              <a:prstGeom prst="rect">
                <a:avLst/>
              </a:prstGeom>
              <a:solidFill>
                <a:schemeClr val="bg1">
                  <a:alpha val="75000"/>
                </a:schemeClr>
              </a:solidFill>
              <a:ln>
                <a:solidFill>
                  <a:schemeClr val="tx1"/>
                </a:solidFill>
              </a:ln>
            </p:spPr>
            <p:txBody>
              <a:bodyPr wrap="square" rtlCol="0">
                <a:spAutoFit/>
              </a:bodyPr>
              <a:lstStyle>
                <a:defPPr>
                  <a:defRPr lang="en-US"/>
                </a:defPPr>
                <a:lvl1pPr algn="ctr">
                  <a:defRPr sz="1200" b="1"/>
                </a:lvl1pPr>
              </a:lstStyle>
              <a:p>
                <a:r>
                  <a:rPr lang="en-US" dirty="0"/>
                  <a:t>Main Array</a:t>
                </a:r>
              </a:p>
              <a:p>
                <a:r>
                  <a:rPr lang="en-US" dirty="0"/>
                  <a:t>86,400 pixels, ∆E = 3 eV</a:t>
                </a:r>
              </a:p>
            </p:txBody>
          </p:sp>
          <p:cxnSp>
            <p:nvCxnSpPr>
              <p:cNvPr id="52" name="Straight Arrow Connector 51">
                <a:extLst>
                  <a:ext uri="{FF2B5EF4-FFF2-40B4-BE49-F238E27FC236}">
                    <a16:creationId xmlns:a16="http://schemas.microsoft.com/office/drawing/2014/main" id="{0E5970A8-B1A1-2741-A60D-9783ACEF781F}"/>
                  </a:ext>
                </a:extLst>
              </p:cNvPr>
              <p:cNvCxnSpPr>
                <a:cxnSpLocks/>
                <a:stCxn id="51" idx="2"/>
              </p:cNvCxnSpPr>
              <p:nvPr/>
            </p:nvCxnSpPr>
            <p:spPr>
              <a:xfrm>
                <a:off x="7385658" y="2807973"/>
                <a:ext cx="850696" cy="21666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A1C09D9D-C1E3-E147-B73C-5CF3DF08DEC7}"/>
                  </a:ext>
                </a:extLst>
              </p:cNvPr>
              <p:cNvSpPr txBox="1"/>
              <p:nvPr/>
            </p:nvSpPr>
            <p:spPr>
              <a:xfrm flipH="1">
                <a:off x="6423284" y="4209488"/>
                <a:ext cx="2171544" cy="513525"/>
              </a:xfrm>
              <a:prstGeom prst="rect">
                <a:avLst/>
              </a:prstGeom>
              <a:solidFill>
                <a:schemeClr val="bg1">
                  <a:alpha val="75000"/>
                </a:schemeClr>
              </a:solidFill>
              <a:ln>
                <a:solidFill>
                  <a:schemeClr val="tx1"/>
                </a:solidFill>
              </a:ln>
            </p:spPr>
            <p:txBody>
              <a:bodyPr wrap="square" rtlCol="0">
                <a:spAutoFit/>
              </a:bodyPr>
              <a:lstStyle>
                <a:defPPr>
                  <a:defRPr lang="en-US"/>
                </a:defPPr>
                <a:lvl1pPr algn="ctr">
                  <a:defRPr sz="1200" b="1"/>
                </a:lvl1pPr>
              </a:lstStyle>
              <a:p>
                <a:r>
                  <a:rPr lang="en-US" dirty="0"/>
                  <a:t>Enhanced Main Array</a:t>
                </a:r>
              </a:p>
              <a:p>
                <a:r>
                  <a:rPr lang="en-US" dirty="0"/>
                  <a:t>14,400 pixels, ∆E = 2 eV</a:t>
                </a:r>
              </a:p>
            </p:txBody>
          </p:sp>
          <p:cxnSp>
            <p:nvCxnSpPr>
              <p:cNvPr id="62" name="Straight Arrow Connector 61">
                <a:extLst>
                  <a:ext uri="{FF2B5EF4-FFF2-40B4-BE49-F238E27FC236}">
                    <a16:creationId xmlns:a16="http://schemas.microsoft.com/office/drawing/2014/main" id="{155C248F-A503-614C-886E-D125201B31B9}"/>
                  </a:ext>
                </a:extLst>
              </p:cNvPr>
              <p:cNvCxnSpPr>
                <a:cxnSpLocks/>
                <a:stCxn id="53" idx="0"/>
              </p:cNvCxnSpPr>
              <p:nvPr/>
            </p:nvCxnSpPr>
            <p:spPr>
              <a:xfrm flipV="1">
                <a:off x="7509056" y="3538776"/>
                <a:ext cx="1328842" cy="67071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51C30899-6411-EB41-B16F-5DBE5D141DFA}"/>
                  </a:ext>
                </a:extLst>
              </p:cNvPr>
              <p:cNvCxnSpPr>
                <a:cxnSpLocks/>
                <a:stCxn id="66" idx="0"/>
              </p:cNvCxnSpPr>
              <p:nvPr/>
            </p:nvCxnSpPr>
            <p:spPr>
              <a:xfrm flipH="1" flipV="1">
                <a:off x="10339865" y="3563622"/>
                <a:ext cx="469765" cy="35717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CA2608E5-D359-CC46-9F18-52E77858C67D}"/>
                  </a:ext>
                </a:extLst>
              </p:cNvPr>
              <p:cNvSpPr txBox="1"/>
              <p:nvPr/>
            </p:nvSpPr>
            <p:spPr>
              <a:xfrm flipH="1">
                <a:off x="9988880" y="3920796"/>
                <a:ext cx="1641498" cy="924345"/>
              </a:xfrm>
              <a:prstGeom prst="rect">
                <a:avLst/>
              </a:prstGeom>
              <a:solidFill>
                <a:schemeClr val="bg1">
                  <a:alpha val="75000"/>
                </a:schemeClr>
              </a:solidFill>
              <a:ln>
                <a:solidFill>
                  <a:schemeClr val="tx1"/>
                </a:solidFill>
              </a:ln>
            </p:spPr>
            <p:txBody>
              <a:bodyPr wrap="square" rtlCol="0">
                <a:spAutoFit/>
              </a:bodyPr>
              <a:lstStyle/>
              <a:p>
                <a:pPr algn="ctr"/>
                <a:r>
                  <a:rPr lang="en-US" sz="1200" b="1" dirty="0"/>
                  <a:t>Ultra-high Resolution Array</a:t>
                </a:r>
              </a:p>
              <a:p>
                <a:pPr algn="ctr"/>
                <a:r>
                  <a:rPr lang="en-US" sz="1200" b="1" dirty="0"/>
                  <a:t>3,600 pixels, ∆E = 0.3 eV</a:t>
                </a:r>
              </a:p>
            </p:txBody>
          </p:sp>
          <p:cxnSp>
            <p:nvCxnSpPr>
              <p:cNvPr id="67" name="Straight Arrow Connector 66">
                <a:extLst>
                  <a:ext uri="{FF2B5EF4-FFF2-40B4-BE49-F238E27FC236}">
                    <a16:creationId xmlns:a16="http://schemas.microsoft.com/office/drawing/2014/main" id="{566B40EA-C17A-4C48-A823-2C7CA58EDE11}"/>
                  </a:ext>
                </a:extLst>
              </p:cNvPr>
              <p:cNvCxnSpPr/>
              <p:nvPr/>
            </p:nvCxnSpPr>
            <p:spPr>
              <a:xfrm>
                <a:off x="7852329" y="2256974"/>
                <a:ext cx="2103120" cy="0"/>
              </a:xfrm>
              <a:prstGeom prst="straightConnector1">
                <a:avLst/>
              </a:prstGeom>
              <a:ln w="127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60FADD03-4E7D-A943-8E07-AF29B2822BD6}"/>
                  </a:ext>
                </a:extLst>
              </p:cNvPr>
              <p:cNvSpPr txBox="1"/>
              <p:nvPr/>
            </p:nvSpPr>
            <p:spPr>
              <a:xfrm>
                <a:off x="7848987" y="2024493"/>
                <a:ext cx="2106462" cy="276999"/>
              </a:xfrm>
              <a:prstGeom prst="rect">
                <a:avLst/>
              </a:prstGeom>
              <a:noFill/>
            </p:spPr>
            <p:txBody>
              <a:bodyPr wrap="square" rtlCol="0">
                <a:spAutoFit/>
              </a:bodyPr>
              <a:lstStyle/>
              <a:p>
                <a:pPr algn="ctr"/>
                <a:r>
                  <a:rPr lang="en-US" sz="1200" b="1" dirty="0">
                    <a:solidFill>
                      <a:schemeClr val="bg1"/>
                    </a:solidFill>
                  </a:rPr>
                  <a:t>15 mm</a:t>
                </a:r>
              </a:p>
            </p:txBody>
          </p:sp>
        </p:grpSp>
      </p:grpSp>
      <p:sp>
        <p:nvSpPr>
          <p:cNvPr id="69" name="Rectangle 68"/>
          <p:cNvSpPr/>
          <p:nvPr/>
        </p:nvSpPr>
        <p:spPr>
          <a:xfrm>
            <a:off x="1276298" y="5734429"/>
            <a:ext cx="9636230" cy="369332"/>
          </a:xfrm>
          <a:prstGeom prst="rect">
            <a:avLst/>
          </a:prstGeom>
          <a:solidFill>
            <a:srgbClr val="EBFFFF"/>
          </a:solidFill>
          <a:ln>
            <a:solidFill>
              <a:schemeClr val="tx1"/>
            </a:solidFill>
          </a:ln>
          <a:effectLst>
            <a:outerShdw blurRad="50800" dist="38100" dir="2700000" algn="tl" rotWithShape="0">
              <a:prstClr val="black">
                <a:alpha val="40000"/>
              </a:prstClr>
            </a:outerShdw>
          </a:effectLst>
        </p:spPr>
        <p:txBody>
          <a:bodyPr wrap="square" rtlCol="0" anchor="ctr">
            <a:spAutoFit/>
          </a:bodyPr>
          <a:lstStyle/>
          <a:p>
            <a:pPr marL="61875" algn="ctr"/>
            <a:r>
              <a:rPr lang="en-US" sz="1798" b="1" dirty="0">
                <a:solidFill>
                  <a:srgbClr val="000000"/>
                </a:solidFill>
              </a:rPr>
              <a:t>Desired LXM pixel count is ~1000x higher than largest arrays flown to date</a:t>
            </a:r>
          </a:p>
        </p:txBody>
      </p:sp>
    </p:spTree>
    <p:extLst>
      <p:ext uri="{BB962C8B-B14F-4D97-AF65-F5344CB8AC3E}">
        <p14:creationId xmlns:p14="http://schemas.microsoft.com/office/powerpoint/2010/main" val="1236796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855405" y="3385463"/>
            <a:ext cx="6279552" cy="1711194"/>
          </a:xfrm>
        </p:spPr>
        <p:txBody>
          <a:bodyPr/>
          <a:lstStyle/>
          <a:p>
            <a:r>
              <a:rPr lang="en-US" sz="1800" dirty="0"/>
              <a:t>MITLL has established a multi-layer superconducting wiring technology</a:t>
            </a:r>
          </a:p>
          <a:p>
            <a:pPr lvl="1"/>
            <a:r>
              <a:rPr lang="en-US" sz="1600" dirty="0"/>
              <a:t>8-inch wafers</a:t>
            </a:r>
          </a:p>
          <a:p>
            <a:pPr lvl="1"/>
            <a:r>
              <a:rPr lang="en-US" sz="1600" dirty="0"/>
              <a:t>Fully planar process</a:t>
            </a:r>
          </a:p>
          <a:p>
            <a:pPr lvl="1"/>
            <a:r>
              <a:rPr lang="en-US" sz="1600" dirty="0"/>
              <a:t>High-yield</a:t>
            </a:r>
          </a:p>
        </p:txBody>
      </p:sp>
      <p:sp>
        <p:nvSpPr>
          <p:cNvPr id="3" name="Title 2"/>
          <p:cNvSpPr>
            <a:spLocks noGrp="1"/>
          </p:cNvSpPr>
          <p:nvPr>
            <p:ph type="title"/>
          </p:nvPr>
        </p:nvSpPr>
        <p:spPr/>
        <p:txBody>
          <a:bodyPr/>
          <a:lstStyle/>
          <a:p>
            <a:r>
              <a:rPr lang="en-US" dirty="0"/>
              <a:t>Superconducting Integrated Circuit Fabrication</a:t>
            </a:r>
          </a:p>
        </p:txBody>
      </p:sp>
      <p:sp>
        <p:nvSpPr>
          <p:cNvPr id="6" name="TextBox 5">
            <a:extLst>
              <a:ext uri="{FF2B5EF4-FFF2-40B4-BE49-F238E27FC236}">
                <a16:creationId xmlns:a16="http://schemas.microsoft.com/office/drawing/2014/main" id="{BB4619F2-2398-A44E-BA35-FF2048A03D9E}"/>
              </a:ext>
            </a:extLst>
          </p:cNvPr>
          <p:cNvSpPr txBox="1"/>
          <p:nvPr/>
        </p:nvSpPr>
        <p:spPr>
          <a:xfrm>
            <a:off x="855405" y="5509388"/>
            <a:ext cx="10478015" cy="646331"/>
          </a:xfrm>
          <a:prstGeom prst="rect">
            <a:avLst/>
          </a:prstGeom>
          <a:solidFill>
            <a:srgbClr val="EBFFFF"/>
          </a:solidFill>
          <a:ln>
            <a:solidFill>
              <a:schemeClr val="tx1"/>
            </a:solidFill>
          </a:ln>
          <a:effectLst>
            <a:outerShdw blurRad="50800" dist="38100" dir="2700000" algn="tl" rotWithShape="0">
              <a:prstClr val="black">
                <a:alpha val="40000"/>
              </a:prstClr>
            </a:outerShdw>
          </a:effectLst>
        </p:spPr>
        <p:txBody>
          <a:bodyPr wrap="square" rtlCol="0" anchor="ctr">
            <a:spAutoFit/>
          </a:bodyPr>
          <a:lstStyle>
            <a:defPPr>
              <a:defRPr lang="en-US"/>
            </a:defPPr>
            <a:lvl1pPr marL="61875" algn="ctr">
              <a:defRPr sz="1798" b="1">
                <a:solidFill>
                  <a:srgbClr val="000000"/>
                </a:solidFill>
              </a:defRPr>
            </a:lvl1pPr>
          </a:lstStyle>
          <a:p>
            <a:r>
              <a:rPr lang="en-US" dirty="0"/>
              <a:t>Leverage existing advanced superconducting electronics process at Lincoln Laboratory to enable large-format </a:t>
            </a:r>
            <a:r>
              <a:rPr lang="en-US" dirty="0" err="1"/>
              <a:t>microcalorimeters</a:t>
            </a:r>
            <a:endParaRPr lang="en-US" dirty="0"/>
          </a:p>
        </p:txBody>
      </p:sp>
      <p:pic>
        <p:nvPicPr>
          <p:cNvPr id="10" name="Picture 9">
            <a:extLst>
              <a:ext uri="{FF2B5EF4-FFF2-40B4-BE49-F238E27FC236}">
                <a16:creationId xmlns:a16="http://schemas.microsoft.com/office/drawing/2014/main" id="{A0AAABF7-94E1-6842-B7AA-12B683D90A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5992" y="1710220"/>
            <a:ext cx="5484971" cy="1367465"/>
          </a:xfrm>
          <a:prstGeom prst="rect">
            <a:avLst/>
          </a:prstGeom>
        </p:spPr>
      </p:pic>
      <p:sp>
        <p:nvSpPr>
          <p:cNvPr id="13" name="TextBox 12">
            <a:extLst>
              <a:ext uri="{FF2B5EF4-FFF2-40B4-BE49-F238E27FC236}">
                <a16:creationId xmlns:a16="http://schemas.microsoft.com/office/drawing/2014/main" id="{46BEB3CA-9709-2341-8435-FF76C39633B8}"/>
              </a:ext>
            </a:extLst>
          </p:cNvPr>
          <p:cNvSpPr txBox="1"/>
          <p:nvPr/>
        </p:nvSpPr>
        <p:spPr>
          <a:xfrm>
            <a:off x="1035991" y="1329319"/>
            <a:ext cx="5484971" cy="338554"/>
          </a:xfrm>
          <a:prstGeom prst="rect">
            <a:avLst/>
          </a:prstGeom>
          <a:noFill/>
        </p:spPr>
        <p:txBody>
          <a:bodyPr wrap="square" rtlCol="0">
            <a:spAutoFit/>
          </a:bodyPr>
          <a:lstStyle/>
          <a:p>
            <a:pPr algn="ctr"/>
            <a:r>
              <a:rPr lang="en-US" sz="1600" b="1" i="1" dirty="0">
                <a:solidFill>
                  <a:srgbClr val="0070C0"/>
                </a:solidFill>
              </a:rPr>
              <a:t>Superconducting Integrated Circuit Cross-Section</a:t>
            </a:r>
          </a:p>
        </p:txBody>
      </p:sp>
      <p:pic>
        <p:nvPicPr>
          <p:cNvPr id="16" name="Picture 1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6200000">
            <a:off x="7259831" y="1182437"/>
            <a:ext cx="4064420" cy="4082758"/>
          </a:xfrm>
          <a:prstGeom prst="ellipse">
            <a:avLst/>
          </a:prstGeom>
          <a:effectLst>
            <a:outerShdw blurRad="76200" dir="18900000" sy="23000" kx="-1200000" algn="bl" rotWithShape="0">
              <a:prstClr val="black">
                <a:alpha val="20000"/>
              </a:prstClr>
            </a:outerShdw>
          </a:effectLst>
        </p:spPr>
      </p:pic>
      <p:pic>
        <p:nvPicPr>
          <p:cNvPr id="8" name="Picture 7">
            <a:extLst>
              <a:ext uri="{FF2B5EF4-FFF2-40B4-BE49-F238E27FC236}">
                <a16:creationId xmlns:a16="http://schemas.microsoft.com/office/drawing/2014/main" id="{AF91C8F2-B55D-2444-B9CD-4C7140A879C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1419487" y="631157"/>
            <a:ext cx="532534" cy="246625"/>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85317" y="119954"/>
            <a:ext cx="623418" cy="511203"/>
          </a:xfrm>
          <a:prstGeom prst="rect">
            <a:avLst/>
          </a:prstGeom>
        </p:spPr>
      </p:pic>
    </p:spTree>
    <p:extLst>
      <p:ext uri="{BB962C8B-B14F-4D97-AF65-F5344CB8AC3E}">
        <p14:creationId xmlns:p14="http://schemas.microsoft.com/office/powerpoint/2010/main" val="2357967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Large-Format X-ray Microcalorimeter Arrays Demonstrated with MITLL Superconducting Wiring</a:t>
            </a:r>
          </a:p>
        </p:txBody>
      </p:sp>
      <p:sp>
        <p:nvSpPr>
          <p:cNvPr id="19" name="Rectangle 18"/>
          <p:cNvSpPr/>
          <p:nvPr/>
        </p:nvSpPr>
        <p:spPr>
          <a:xfrm>
            <a:off x="1100932" y="1238927"/>
            <a:ext cx="4098133" cy="338466"/>
          </a:xfrm>
          <a:prstGeom prst="rect">
            <a:avLst/>
          </a:prstGeom>
          <a:noFill/>
        </p:spPr>
        <p:txBody>
          <a:bodyPr wrap="square" rtlCol="0">
            <a:spAutoFit/>
          </a:bodyPr>
          <a:lstStyle/>
          <a:p>
            <a:pPr algn="ctr" defTabSz="914126">
              <a:defRPr/>
            </a:pPr>
            <a:r>
              <a:rPr lang="en-US" sz="1600" b="1" i="1" dirty="0">
                <a:solidFill>
                  <a:srgbClr val="0070C0"/>
                </a:solidFill>
                <a:latin typeface="Arial"/>
              </a:rPr>
              <a:t>Prototype LXM arrays with 49,100 pixels</a:t>
            </a:r>
          </a:p>
        </p:txBody>
      </p:sp>
      <p:grpSp>
        <p:nvGrpSpPr>
          <p:cNvPr id="54" name="Group 53"/>
          <p:cNvGrpSpPr>
            <a:grpSpLocks noChangeAspect="1"/>
          </p:cNvGrpSpPr>
          <p:nvPr/>
        </p:nvGrpSpPr>
        <p:grpSpPr>
          <a:xfrm>
            <a:off x="432310" y="1797521"/>
            <a:ext cx="5484971" cy="2126651"/>
            <a:chOff x="745413" y="2317103"/>
            <a:chExt cx="4391705" cy="1702766"/>
          </a:xfrm>
        </p:grpSpPr>
        <p:pic>
          <p:nvPicPr>
            <p:cNvPr id="26" name="Picture 2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8821" y="2317103"/>
              <a:ext cx="2939744" cy="1462176"/>
            </a:xfrm>
            <a:prstGeom prst="rect">
              <a:avLst/>
            </a:prstGeom>
          </p:spPr>
        </p:pic>
        <p:pic>
          <p:nvPicPr>
            <p:cNvPr id="27" name="Picture 2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986997" y="2596111"/>
              <a:ext cx="1150121" cy="1150121"/>
            </a:xfrm>
            <a:prstGeom prst="rect">
              <a:avLst/>
            </a:prstGeom>
            <a:noFill/>
            <a:ln w="19050">
              <a:solidFill>
                <a:schemeClr val="tx1"/>
              </a:solidFill>
            </a:ln>
            <a:effectLst>
              <a:outerShdw blurRad="50800" dist="38100" dir="2700000" algn="tl" rotWithShape="0">
                <a:prstClr val="black">
                  <a:alpha val="40000"/>
                </a:prstClr>
              </a:outerShdw>
            </a:effectLst>
          </p:spPr>
        </p:pic>
        <p:sp>
          <p:nvSpPr>
            <p:cNvPr id="28" name="Rectangle 27"/>
            <p:cNvSpPr/>
            <p:nvPr/>
          </p:nvSpPr>
          <p:spPr>
            <a:xfrm>
              <a:off x="2408616" y="3031044"/>
              <a:ext cx="58362" cy="5836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400" b="1" dirty="0">
                <a:solidFill>
                  <a:srgbClr val="000000"/>
                </a:solidFill>
                <a:latin typeface="Arial"/>
              </a:endParaRPr>
            </a:p>
          </p:txBody>
        </p:sp>
        <p:cxnSp>
          <p:nvCxnSpPr>
            <p:cNvPr id="29" name="Straight Connector 28"/>
            <p:cNvCxnSpPr/>
            <p:nvPr/>
          </p:nvCxnSpPr>
          <p:spPr>
            <a:xfrm>
              <a:off x="2466977" y="3089405"/>
              <a:ext cx="1520020" cy="6700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2469325" y="2592104"/>
              <a:ext cx="1497838" cy="4372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745413" y="3889397"/>
              <a:ext cx="3043152"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1942053" y="3773502"/>
              <a:ext cx="894163" cy="246367"/>
            </a:xfrm>
            <a:prstGeom prst="rect">
              <a:avLst/>
            </a:prstGeom>
            <a:solidFill>
              <a:schemeClr val="bg1"/>
            </a:solidFill>
          </p:spPr>
          <p:txBody>
            <a:bodyPr wrap="square" rtlCol="0">
              <a:spAutoFit/>
            </a:bodyPr>
            <a:lstStyle/>
            <a:p>
              <a:pPr algn="ctr" defTabSz="914126">
                <a:defRPr/>
              </a:pPr>
              <a:r>
                <a:rPr lang="en-US" sz="1400" b="1" dirty="0">
                  <a:solidFill>
                    <a:srgbClr val="000000"/>
                  </a:solidFill>
                  <a:latin typeface="Arial"/>
                </a:rPr>
                <a:t>20 mm</a:t>
              </a:r>
            </a:p>
          </p:txBody>
        </p:sp>
      </p:grpSp>
      <p:sp>
        <p:nvSpPr>
          <p:cNvPr id="7" name="Rectangle 6"/>
          <p:cNvSpPr/>
          <p:nvPr/>
        </p:nvSpPr>
        <p:spPr>
          <a:xfrm>
            <a:off x="852127" y="5565117"/>
            <a:ext cx="10488452" cy="584623"/>
          </a:xfrm>
          <a:prstGeom prst="rect">
            <a:avLst/>
          </a:prstGeom>
          <a:solidFill>
            <a:srgbClr val="EBFFFF"/>
          </a:solidFill>
          <a:ln>
            <a:solidFill>
              <a:schemeClr val="tx1"/>
            </a:solidFill>
          </a:ln>
          <a:effectLst>
            <a:outerShdw blurRad="50800" dist="38100" dir="2700000" algn="tl" rotWithShape="0">
              <a:prstClr val="black">
                <a:alpha val="40000"/>
              </a:prstClr>
            </a:outerShdw>
          </a:effectLst>
        </p:spPr>
        <p:txBody>
          <a:bodyPr wrap="square" rtlCol="0" anchor="ctr">
            <a:spAutoFit/>
          </a:bodyPr>
          <a:lstStyle/>
          <a:p>
            <a:pPr marL="61875" algn="ctr"/>
            <a:r>
              <a:rPr lang="en-US" sz="1798" b="1" dirty="0">
                <a:solidFill>
                  <a:srgbClr val="000000"/>
                </a:solidFill>
              </a:rPr>
              <a:t>Successful demonstration of prototype Lynx X-ray microcalorimeter using high density, </a:t>
            </a:r>
          </a:p>
          <a:p>
            <a:pPr marL="61875" algn="ctr"/>
            <a:r>
              <a:rPr lang="en-US" sz="1798" b="1" dirty="0">
                <a:solidFill>
                  <a:srgbClr val="000000"/>
                </a:solidFill>
              </a:rPr>
              <a:t>multi-layer </a:t>
            </a:r>
            <a:r>
              <a:rPr lang="en-US" sz="1798" b="1" dirty="0" err="1">
                <a:solidFill>
                  <a:srgbClr val="000000"/>
                </a:solidFill>
              </a:rPr>
              <a:t>Nb</a:t>
            </a:r>
            <a:r>
              <a:rPr lang="en-US" sz="1798" b="1" dirty="0">
                <a:solidFill>
                  <a:srgbClr val="000000"/>
                </a:solidFill>
              </a:rPr>
              <a:t> superconducting wiring</a:t>
            </a:r>
          </a:p>
        </p:txBody>
      </p:sp>
      <p:grpSp>
        <p:nvGrpSpPr>
          <p:cNvPr id="55" name="Group 54"/>
          <p:cNvGrpSpPr/>
          <p:nvPr/>
        </p:nvGrpSpPr>
        <p:grpSpPr>
          <a:xfrm>
            <a:off x="6573509" y="1544749"/>
            <a:ext cx="4570809" cy="2742486"/>
            <a:chOff x="6528216" y="1328004"/>
            <a:chExt cx="4572000" cy="2743200"/>
          </a:xfrm>
        </p:grpSpPr>
        <p:graphicFrame>
          <p:nvGraphicFramePr>
            <p:cNvPr id="39" name="Chart 38"/>
            <p:cNvGraphicFramePr>
              <a:graphicFrameLocks/>
            </p:cNvGraphicFramePr>
            <p:nvPr/>
          </p:nvGraphicFramePr>
          <p:xfrm>
            <a:off x="6528216" y="1328004"/>
            <a:ext cx="4572000" cy="2743200"/>
          </p:xfrm>
          <a:graphic>
            <a:graphicData uri="http://schemas.openxmlformats.org/drawingml/2006/chart">
              <c:chart xmlns:c="http://schemas.openxmlformats.org/drawingml/2006/chart" xmlns:r="http://schemas.openxmlformats.org/officeDocument/2006/relationships" r:id="rId5"/>
            </a:graphicData>
          </a:graphic>
        </p:graphicFrame>
        <p:cxnSp>
          <p:nvCxnSpPr>
            <p:cNvPr id="40" name="Straight Connector 39"/>
            <p:cNvCxnSpPr>
              <a:cxnSpLocks/>
            </p:cNvCxnSpPr>
            <p:nvPr/>
          </p:nvCxnSpPr>
          <p:spPr>
            <a:xfrm flipV="1">
              <a:off x="7897571" y="1809140"/>
              <a:ext cx="2838158" cy="15943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7627536" y="2301318"/>
              <a:ext cx="1476146" cy="461665"/>
            </a:xfrm>
            <a:prstGeom prst="rect">
              <a:avLst/>
            </a:prstGeom>
            <a:noFill/>
          </p:spPr>
          <p:txBody>
            <a:bodyPr wrap="square" rtlCol="0">
              <a:spAutoFit/>
            </a:bodyPr>
            <a:lstStyle/>
            <a:p>
              <a:pPr algn="ctr" defTabSz="914126">
                <a:defRPr/>
              </a:pPr>
              <a:r>
                <a:rPr lang="en-US" sz="1200" b="1" dirty="0">
                  <a:solidFill>
                    <a:srgbClr val="000000"/>
                  </a:solidFill>
                  <a:latin typeface="Arial"/>
                </a:rPr>
                <a:t>Doubling time ~ 2 years</a:t>
              </a:r>
            </a:p>
          </p:txBody>
        </p:sp>
        <p:sp>
          <p:nvSpPr>
            <p:cNvPr id="42" name="5-Point Star 41"/>
            <p:cNvSpPr/>
            <p:nvPr/>
          </p:nvSpPr>
          <p:spPr>
            <a:xfrm>
              <a:off x="10347643" y="1638706"/>
              <a:ext cx="258397" cy="258397"/>
            </a:xfrm>
            <a:prstGeom prst="star5">
              <a:avLst>
                <a:gd name="adj" fmla="val 24769"/>
                <a:gd name="hf" fmla="val 105146"/>
                <a:gd name="vf" fmla="val 110557"/>
              </a:avLst>
            </a:prstGeom>
            <a:solidFill>
              <a:srgbClr val="FFFF00"/>
            </a:solidFill>
            <a:ln w="12700">
              <a:solidFill>
                <a:schemeClr val="tx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400" b="1" dirty="0">
                <a:solidFill>
                  <a:srgbClr val="000000"/>
                </a:solidFill>
                <a:latin typeface="Arial"/>
              </a:endParaRPr>
            </a:p>
          </p:txBody>
        </p:sp>
        <p:sp>
          <p:nvSpPr>
            <p:cNvPr id="43" name="TextBox 42"/>
            <p:cNvSpPr txBox="1"/>
            <p:nvPr/>
          </p:nvSpPr>
          <p:spPr>
            <a:xfrm>
              <a:off x="9310816" y="1593697"/>
              <a:ext cx="759628" cy="430887"/>
            </a:xfrm>
            <a:prstGeom prst="rect">
              <a:avLst/>
            </a:prstGeom>
            <a:noFill/>
          </p:spPr>
          <p:txBody>
            <a:bodyPr wrap="square" rtlCol="0">
              <a:spAutoFit/>
            </a:bodyPr>
            <a:lstStyle/>
            <a:p>
              <a:pPr algn="ctr" defTabSz="914126">
                <a:defRPr/>
              </a:pPr>
              <a:r>
                <a:rPr lang="en-US" sz="1100" b="1" dirty="0">
                  <a:solidFill>
                    <a:srgbClr val="000000"/>
                  </a:solidFill>
                  <a:latin typeface="Arial"/>
                </a:rPr>
                <a:t>GSFC and LL</a:t>
              </a:r>
            </a:p>
          </p:txBody>
        </p:sp>
        <p:sp>
          <p:nvSpPr>
            <p:cNvPr id="44" name="TextBox 43"/>
            <p:cNvSpPr txBox="1"/>
            <p:nvPr/>
          </p:nvSpPr>
          <p:spPr>
            <a:xfrm>
              <a:off x="8795951" y="2808665"/>
              <a:ext cx="577401" cy="261610"/>
            </a:xfrm>
            <a:prstGeom prst="rect">
              <a:avLst/>
            </a:prstGeom>
            <a:noFill/>
          </p:spPr>
          <p:txBody>
            <a:bodyPr wrap="none" rtlCol="0">
              <a:spAutoFit/>
            </a:bodyPr>
            <a:lstStyle/>
            <a:p>
              <a:pPr algn="ctr" defTabSz="914126">
                <a:defRPr/>
              </a:pPr>
              <a:r>
                <a:rPr lang="en-US" sz="1100" b="1" dirty="0">
                  <a:solidFill>
                    <a:srgbClr val="000000"/>
                  </a:solidFill>
                  <a:latin typeface="Arial"/>
                </a:rPr>
                <a:t>GSFC</a:t>
              </a:r>
            </a:p>
          </p:txBody>
        </p:sp>
        <p:sp>
          <p:nvSpPr>
            <p:cNvPr id="45" name="Oval 44"/>
            <p:cNvSpPr/>
            <p:nvPr/>
          </p:nvSpPr>
          <p:spPr>
            <a:xfrm>
              <a:off x="8146684" y="3207990"/>
              <a:ext cx="79173" cy="81757"/>
            </a:xfrm>
            <a:prstGeom prst="ellips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400" b="1" dirty="0">
                <a:solidFill>
                  <a:srgbClr val="000000"/>
                </a:solidFill>
                <a:latin typeface="Arial"/>
              </a:endParaRPr>
            </a:p>
          </p:txBody>
        </p:sp>
        <p:sp>
          <p:nvSpPr>
            <p:cNvPr id="46" name="Oval 45"/>
            <p:cNvSpPr/>
            <p:nvPr/>
          </p:nvSpPr>
          <p:spPr>
            <a:xfrm>
              <a:off x="8839135" y="2796389"/>
              <a:ext cx="79173" cy="81757"/>
            </a:xfrm>
            <a:prstGeom prst="ellips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400" b="1" dirty="0">
                <a:solidFill>
                  <a:srgbClr val="000000"/>
                </a:solidFill>
                <a:latin typeface="Arial"/>
              </a:endParaRPr>
            </a:p>
          </p:txBody>
        </p:sp>
        <p:sp>
          <p:nvSpPr>
            <p:cNvPr id="47" name="Oval 46"/>
            <p:cNvSpPr/>
            <p:nvPr/>
          </p:nvSpPr>
          <p:spPr>
            <a:xfrm>
              <a:off x="9189111" y="2610047"/>
              <a:ext cx="79173" cy="81757"/>
            </a:xfrm>
            <a:prstGeom prst="ellips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400" b="1" dirty="0">
                <a:solidFill>
                  <a:srgbClr val="000000"/>
                </a:solidFill>
                <a:latin typeface="Arial"/>
              </a:endParaRPr>
            </a:p>
          </p:txBody>
        </p:sp>
        <p:sp>
          <p:nvSpPr>
            <p:cNvPr id="48" name="Oval 47"/>
            <p:cNvSpPr/>
            <p:nvPr/>
          </p:nvSpPr>
          <p:spPr>
            <a:xfrm>
              <a:off x="9535120" y="2408330"/>
              <a:ext cx="79173" cy="81757"/>
            </a:xfrm>
            <a:prstGeom prst="ellips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400" b="1" dirty="0">
                <a:solidFill>
                  <a:srgbClr val="000000"/>
                </a:solidFill>
                <a:latin typeface="Arial"/>
              </a:endParaRPr>
            </a:p>
          </p:txBody>
        </p:sp>
      </p:grpSp>
      <p:sp>
        <p:nvSpPr>
          <p:cNvPr id="49" name="Content Placeholder 3"/>
          <p:cNvSpPr>
            <a:spLocks noGrp="1"/>
          </p:cNvSpPr>
          <p:nvPr>
            <p:ph sz="quarter" idx="10"/>
          </p:nvPr>
        </p:nvSpPr>
        <p:spPr>
          <a:xfrm>
            <a:off x="561462" y="4307895"/>
            <a:ext cx="10779119" cy="1188406"/>
          </a:xfrm>
        </p:spPr>
        <p:txBody>
          <a:bodyPr/>
          <a:lstStyle/>
          <a:p>
            <a:r>
              <a:rPr lang="en-US" sz="1400" dirty="0"/>
              <a:t>Half the size of the full Lynx X-ray Microcalorimeter array (49.1 </a:t>
            </a:r>
            <a:r>
              <a:rPr lang="en-US" sz="1400" dirty="0" err="1"/>
              <a:t>kpix</a:t>
            </a:r>
            <a:r>
              <a:rPr lang="en-US" sz="1400" dirty="0"/>
              <a:t>), 3 types of array on single focal plane</a:t>
            </a:r>
          </a:p>
          <a:p>
            <a:r>
              <a:rPr lang="en-US" sz="1400" dirty="0"/>
              <a:t>Meets challenging energy resolution for Lynx</a:t>
            </a:r>
          </a:p>
          <a:p>
            <a:r>
              <a:rPr lang="en-US" sz="1400" dirty="0"/>
              <a:t>Wiring is complete, but bond pads are only available to connect a limited number of pixels in this prototype</a:t>
            </a:r>
          </a:p>
        </p:txBody>
      </p:sp>
      <p:sp>
        <p:nvSpPr>
          <p:cNvPr id="56" name="Rectangle 55"/>
          <p:cNvSpPr/>
          <p:nvPr/>
        </p:nvSpPr>
        <p:spPr>
          <a:xfrm>
            <a:off x="7039937" y="1211924"/>
            <a:ext cx="4098133" cy="338466"/>
          </a:xfrm>
          <a:prstGeom prst="rect">
            <a:avLst/>
          </a:prstGeom>
          <a:noFill/>
        </p:spPr>
        <p:txBody>
          <a:bodyPr wrap="square" rtlCol="0">
            <a:spAutoFit/>
          </a:bodyPr>
          <a:lstStyle/>
          <a:p>
            <a:pPr algn="ctr" defTabSz="914126">
              <a:defRPr/>
            </a:pPr>
            <a:r>
              <a:rPr lang="en-US" sz="1600" b="1" i="1" dirty="0">
                <a:solidFill>
                  <a:srgbClr val="0070C0"/>
                </a:solidFill>
                <a:latin typeface="Arial"/>
              </a:rPr>
              <a:t>Microcalorimeter “Moore’s Law”</a:t>
            </a:r>
          </a:p>
        </p:txBody>
      </p:sp>
      <p:pic>
        <p:nvPicPr>
          <p:cNvPr id="33" name="Picture 32">
            <a:extLst>
              <a:ext uri="{FF2B5EF4-FFF2-40B4-BE49-F238E27FC236}">
                <a16:creationId xmlns:a16="http://schemas.microsoft.com/office/drawing/2014/main" id="{AF91C8F2-B55D-2444-B9CD-4C7140A879C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194797" y="30586"/>
            <a:ext cx="806494" cy="914162"/>
          </a:xfrm>
          <a:prstGeom prst="rect">
            <a:avLst/>
          </a:prstGeom>
        </p:spPr>
      </p:pic>
    </p:spTree>
    <p:extLst>
      <p:ext uri="{BB962C8B-B14F-4D97-AF65-F5344CB8AC3E}">
        <p14:creationId xmlns:p14="http://schemas.microsoft.com/office/powerpoint/2010/main" val="26605401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41A46B-6B0D-A240-AF5C-7A27A6C6728F}"/>
              </a:ext>
            </a:extLst>
          </p:cNvPr>
          <p:cNvSpPr>
            <a:spLocks noGrp="1"/>
          </p:cNvSpPr>
          <p:nvPr>
            <p:ph type="title"/>
          </p:nvPr>
        </p:nvSpPr>
        <p:spPr/>
        <p:txBody>
          <a:bodyPr/>
          <a:lstStyle/>
          <a:p>
            <a:pPr rtl="0">
              <a:lnSpc>
                <a:spcPts val="2799"/>
              </a:lnSpc>
            </a:pPr>
            <a:r>
              <a:rPr lang="en-US"/>
              <a:t>100 x 100 mm Stitched Reticle for Microcalorimeters</a:t>
            </a:r>
            <a:endParaRPr lang="en-US" dirty="0"/>
          </a:p>
        </p:txBody>
      </p:sp>
      <p:pic>
        <p:nvPicPr>
          <p:cNvPr id="4" name="Content Placeholder 3">
            <a:extLst>
              <a:ext uri="{FF2B5EF4-FFF2-40B4-BE49-F238E27FC236}">
                <a16:creationId xmlns:a16="http://schemas.microsoft.com/office/drawing/2014/main" id="{0F6CCF6A-5073-D945-A7DA-BAC17C6B9DE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a:off x="1279559" y="1743821"/>
            <a:ext cx="3770124" cy="3753262"/>
          </a:xfrm>
          <a:prstGeom prst="ellipse">
            <a:avLst/>
          </a:prstGeom>
          <a:effectLst>
            <a:outerShdw blurRad="76200" dir="18900000" sy="23000" kx="-1200000" algn="bl" rotWithShape="0">
              <a:prstClr val="black">
                <a:alpha val="20000"/>
              </a:prstClr>
            </a:outerShdw>
          </a:effectLst>
        </p:spPr>
      </p:pic>
      <p:sp>
        <p:nvSpPr>
          <p:cNvPr id="32" name="TextBox 31">
            <a:extLst>
              <a:ext uri="{FF2B5EF4-FFF2-40B4-BE49-F238E27FC236}">
                <a16:creationId xmlns:a16="http://schemas.microsoft.com/office/drawing/2014/main" id="{4AED3BA9-1378-AC4B-B65C-0338F891F571}"/>
              </a:ext>
            </a:extLst>
          </p:cNvPr>
          <p:cNvSpPr txBox="1"/>
          <p:nvPr/>
        </p:nvSpPr>
        <p:spPr>
          <a:xfrm>
            <a:off x="5927710" y="2414233"/>
            <a:ext cx="4973125" cy="1830794"/>
          </a:xfrm>
          <a:prstGeom prst="rect">
            <a:avLst/>
          </a:prstGeom>
          <a:noFill/>
        </p:spPr>
        <p:txBody>
          <a:bodyPr wrap="square" rtlCol="0">
            <a:spAutoFit/>
          </a:bodyPr>
          <a:lstStyle/>
          <a:p>
            <a:pPr marL="230119" indent="-230119" defTabSz="914126" eaLnBrk="0" fontAlgn="base" hangingPunct="0">
              <a:spcBef>
                <a:spcPct val="0"/>
              </a:spcBef>
              <a:spcAft>
                <a:spcPts val="600"/>
              </a:spcAft>
              <a:buFont typeface="Arial" panose="020B0604020202020204" pitchFamily="34" charset="0"/>
              <a:buChar char="•"/>
              <a:defRPr/>
            </a:pPr>
            <a:r>
              <a:rPr lang="en-US" sz="1799" b="1" dirty="0">
                <a:solidFill>
                  <a:srgbClr val="000000"/>
                </a:solidFill>
                <a:latin typeface="Arial" pitchFamily="-110" charset="0"/>
                <a:sym typeface="Wingdings" panose="05000000000000000000" pitchFamily="2" charset="2"/>
              </a:rPr>
              <a:t>100x100 mm stitched reticle to create room for microwave multiplexer chip to read out all 100 </a:t>
            </a:r>
            <a:r>
              <a:rPr lang="en-US" sz="1799" b="1" dirty="0" err="1">
                <a:solidFill>
                  <a:srgbClr val="000000"/>
                </a:solidFill>
                <a:latin typeface="Arial" pitchFamily="-110" charset="0"/>
                <a:sym typeface="Wingdings" panose="05000000000000000000" pitchFamily="2" charset="2"/>
              </a:rPr>
              <a:t>kpixel</a:t>
            </a:r>
            <a:r>
              <a:rPr lang="en-US" sz="1799" b="1" dirty="0">
                <a:solidFill>
                  <a:srgbClr val="000000"/>
                </a:solidFill>
                <a:latin typeface="Arial" pitchFamily="-110" charset="0"/>
                <a:sym typeface="Wingdings" panose="05000000000000000000" pitchFamily="2" charset="2"/>
              </a:rPr>
              <a:t> microcalorimeter array with 10s of rf lines</a:t>
            </a:r>
          </a:p>
          <a:p>
            <a:pPr marL="230119" indent="-230119" defTabSz="914126" eaLnBrk="0" fontAlgn="base" hangingPunct="0">
              <a:spcBef>
                <a:spcPct val="0"/>
              </a:spcBef>
              <a:spcAft>
                <a:spcPts val="600"/>
              </a:spcAft>
              <a:buFont typeface="Arial" panose="020B0604020202020204" pitchFamily="34" charset="0"/>
              <a:buChar char="•"/>
              <a:defRPr/>
            </a:pPr>
            <a:r>
              <a:rPr lang="en-US" sz="1799" b="1" dirty="0">
                <a:solidFill>
                  <a:srgbClr val="000000"/>
                </a:solidFill>
                <a:latin typeface="Arial" pitchFamily="-110" charset="0"/>
                <a:sym typeface="Wingdings" panose="05000000000000000000" pitchFamily="2" charset="2"/>
              </a:rPr>
              <a:t>The reticle will serve as the backplane to connect all the chips together</a:t>
            </a:r>
          </a:p>
        </p:txBody>
      </p:sp>
      <p:sp>
        <p:nvSpPr>
          <p:cNvPr id="33" name="Rectangle 32"/>
          <p:cNvSpPr/>
          <p:nvPr/>
        </p:nvSpPr>
        <p:spPr>
          <a:xfrm>
            <a:off x="1287989" y="5623535"/>
            <a:ext cx="9483644" cy="584775"/>
          </a:xfrm>
          <a:prstGeom prst="rect">
            <a:avLst/>
          </a:prstGeom>
          <a:solidFill>
            <a:srgbClr val="EBFFFF"/>
          </a:solidFill>
          <a:ln>
            <a:solidFill>
              <a:schemeClr val="tx1"/>
            </a:solidFill>
          </a:ln>
          <a:effectLst>
            <a:outerShdw blurRad="50800" dist="38100" dir="2700000" algn="tl" rotWithShape="0">
              <a:prstClr val="black">
                <a:alpha val="40000"/>
              </a:prstClr>
            </a:outerShdw>
          </a:effectLst>
        </p:spPr>
        <p:txBody>
          <a:bodyPr wrap="square" rtlCol="0" anchor="ctr">
            <a:spAutoFit/>
          </a:bodyPr>
          <a:lstStyle/>
          <a:p>
            <a:pPr marL="61875" algn="ctr"/>
            <a:r>
              <a:rPr lang="en-US" sz="1798" b="1" dirty="0">
                <a:solidFill>
                  <a:srgbClr val="000000"/>
                </a:solidFill>
              </a:rPr>
              <a:t>Lincoln wiring, when integrated with microcalorimeter array at GSFC, will retire the risk of realizing a 100 </a:t>
            </a:r>
            <a:r>
              <a:rPr lang="en-US" sz="1798" b="1" dirty="0" err="1">
                <a:solidFill>
                  <a:srgbClr val="000000"/>
                </a:solidFill>
              </a:rPr>
              <a:t>kpixel</a:t>
            </a:r>
            <a:r>
              <a:rPr lang="en-US" sz="1798" b="1" dirty="0">
                <a:solidFill>
                  <a:srgbClr val="000000"/>
                </a:solidFill>
              </a:rPr>
              <a:t>-class microcalorimeter array for Lynx</a:t>
            </a:r>
          </a:p>
        </p:txBody>
      </p:sp>
      <p:sp>
        <p:nvSpPr>
          <p:cNvPr id="7" name="TextBox 6">
            <a:extLst>
              <a:ext uri="{FF2B5EF4-FFF2-40B4-BE49-F238E27FC236}">
                <a16:creationId xmlns:a16="http://schemas.microsoft.com/office/drawing/2014/main" id="{B1CFF604-1355-F34F-BA2D-1A03493A66D6}"/>
              </a:ext>
            </a:extLst>
          </p:cNvPr>
          <p:cNvSpPr txBox="1"/>
          <p:nvPr/>
        </p:nvSpPr>
        <p:spPr>
          <a:xfrm>
            <a:off x="1287989" y="1176000"/>
            <a:ext cx="3559363" cy="584623"/>
          </a:xfrm>
          <a:prstGeom prst="rect">
            <a:avLst/>
          </a:prstGeom>
          <a:noFill/>
        </p:spPr>
        <p:txBody>
          <a:bodyPr wrap="square" rtlCol="0">
            <a:spAutoFit/>
          </a:bodyPr>
          <a:lstStyle/>
          <a:p>
            <a:pPr algn="ctr"/>
            <a:r>
              <a:rPr lang="en-US" sz="1600" b="1" dirty="0"/>
              <a:t>200 mm Wafer with 100 x 100 mm Stitched Reticle </a:t>
            </a:r>
          </a:p>
        </p:txBody>
      </p:sp>
      <p:pic>
        <p:nvPicPr>
          <p:cNvPr id="8" name="Picture 7">
            <a:extLst>
              <a:ext uri="{FF2B5EF4-FFF2-40B4-BE49-F238E27FC236}">
                <a16:creationId xmlns:a16="http://schemas.microsoft.com/office/drawing/2014/main" id="{D31A6B2D-87EB-FD48-9E9E-02281511F64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94797" y="30586"/>
            <a:ext cx="806494" cy="914162"/>
          </a:xfrm>
          <a:prstGeom prst="rect">
            <a:avLst/>
          </a:prstGeom>
        </p:spPr>
      </p:pic>
    </p:spTree>
    <p:extLst>
      <p:ext uri="{BB962C8B-B14F-4D97-AF65-F5344CB8AC3E}">
        <p14:creationId xmlns:p14="http://schemas.microsoft.com/office/powerpoint/2010/main" val="28798098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611049" y="1198418"/>
            <a:ext cx="10915522" cy="4925292"/>
          </a:xfrm>
        </p:spPr>
        <p:txBody>
          <a:bodyPr/>
          <a:lstStyle/>
          <a:p>
            <a:r>
              <a:rPr lang="en-US" dirty="0"/>
              <a:t>MIT Lincoln Laboratory develops novel imagers for a variety of DoD and scientific missions</a:t>
            </a:r>
          </a:p>
          <a:p>
            <a:r>
              <a:rPr lang="en-US" dirty="0"/>
              <a:t>Charge-coupled devices (CCDs) provide unparalleled size, uniformity and efficiency</a:t>
            </a:r>
          </a:p>
          <a:p>
            <a:pPr lvl="1"/>
            <a:r>
              <a:rPr lang="en-US" dirty="0"/>
              <a:t>Can detect radiation ranging from soft X-ray to near infrared (4 orders of magnitude difference in wavelength)</a:t>
            </a:r>
          </a:p>
          <a:p>
            <a:pPr lvl="1"/>
            <a:r>
              <a:rPr lang="en-US" dirty="0"/>
              <a:t>Future developments include high-speed CCDs for X-ray observatories and germanium imagers for hard X-ray detection</a:t>
            </a:r>
          </a:p>
          <a:p>
            <a:r>
              <a:rPr lang="en-US" dirty="0"/>
              <a:t>Superconducting detectors provide exquisite energy resolution to complement capabilities of CCDs</a:t>
            </a:r>
          </a:p>
        </p:txBody>
      </p:sp>
      <p:sp>
        <p:nvSpPr>
          <p:cNvPr id="2" name="Title 1"/>
          <p:cNvSpPr>
            <a:spLocks noGrp="1"/>
          </p:cNvSpPr>
          <p:nvPr>
            <p:ph type="title"/>
          </p:nvPr>
        </p:nvSpPr>
        <p:spPr/>
        <p:txBody>
          <a:bodyPr/>
          <a:lstStyle/>
          <a:p>
            <a:r>
              <a:rPr lang="en-US" dirty="0"/>
              <a:t>Summary</a:t>
            </a:r>
          </a:p>
        </p:txBody>
      </p:sp>
    </p:spTree>
    <p:extLst>
      <p:ext uri="{BB962C8B-B14F-4D97-AF65-F5344CB8AC3E}">
        <p14:creationId xmlns:p14="http://schemas.microsoft.com/office/powerpoint/2010/main" val="28941633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4B0F430-EFB9-425C-A146-6CBB991A3251}"/>
              </a:ext>
            </a:extLst>
          </p:cNvPr>
          <p:cNvSpPr>
            <a:spLocks noGrp="1"/>
          </p:cNvSpPr>
          <p:nvPr>
            <p:ph sz="quarter" idx="10"/>
          </p:nvPr>
        </p:nvSpPr>
        <p:spPr/>
        <p:txBody>
          <a:bodyPr/>
          <a:lstStyle/>
          <a:p>
            <a:r>
              <a:rPr lang="en-US" sz="2400" dirty="0"/>
              <a:t>One of the best parts of working at Lincoln is the chance to develop technology that enables amazing scientific discoveries</a:t>
            </a:r>
          </a:p>
          <a:p>
            <a:pPr lvl="1"/>
            <a:r>
              <a:rPr lang="en-US" sz="2000" dirty="0"/>
              <a:t>Instrumentation plays a pivotal role in advancing the frontiers of knowledge</a:t>
            </a:r>
          </a:p>
          <a:p>
            <a:pPr lvl="1"/>
            <a:r>
              <a:rPr lang="en-US" sz="2000" dirty="0"/>
              <a:t>These instruments are only possible through the hard work of many very talented scientists and engineers</a:t>
            </a:r>
          </a:p>
          <a:p>
            <a:pPr lvl="1"/>
            <a:r>
              <a:rPr lang="en-US" sz="2000" dirty="0"/>
              <a:t>Part of my job is to be a steward for this culture</a:t>
            </a:r>
          </a:p>
          <a:p>
            <a:r>
              <a:rPr lang="en-US" sz="2400" dirty="0"/>
              <a:t>The time required to take an early concept and develop it fully for future observatories is measured in decades</a:t>
            </a:r>
          </a:p>
          <a:p>
            <a:pPr lvl="1"/>
            <a:r>
              <a:rPr lang="en-US" sz="2000" dirty="0"/>
              <a:t>I keep telling myself that!</a:t>
            </a:r>
          </a:p>
          <a:p>
            <a:pPr lvl="1"/>
            <a:r>
              <a:rPr lang="en-US" sz="2000" dirty="0">
                <a:sym typeface="Wingdings" panose="05000000000000000000" pitchFamily="2" charset="2"/>
              </a:rPr>
              <a:t>I hope to bounce my grandkids on my lap at a launch site some day</a:t>
            </a:r>
          </a:p>
        </p:txBody>
      </p:sp>
      <p:sp>
        <p:nvSpPr>
          <p:cNvPr id="3" name="Title 2">
            <a:extLst>
              <a:ext uri="{FF2B5EF4-FFF2-40B4-BE49-F238E27FC236}">
                <a16:creationId xmlns:a16="http://schemas.microsoft.com/office/drawing/2014/main" id="{DB58DE94-98BE-493B-BBF9-99638D07F129}"/>
              </a:ext>
            </a:extLst>
          </p:cNvPr>
          <p:cNvSpPr>
            <a:spLocks noGrp="1"/>
          </p:cNvSpPr>
          <p:nvPr>
            <p:ph type="title"/>
          </p:nvPr>
        </p:nvSpPr>
        <p:spPr/>
        <p:txBody>
          <a:bodyPr/>
          <a:lstStyle/>
          <a:p>
            <a:r>
              <a:rPr lang="en-US" dirty="0"/>
              <a:t>Some Final Reflections</a:t>
            </a:r>
          </a:p>
        </p:txBody>
      </p:sp>
    </p:spTree>
    <p:extLst>
      <p:ext uri="{BB962C8B-B14F-4D97-AF65-F5344CB8AC3E}">
        <p14:creationId xmlns:p14="http://schemas.microsoft.com/office/powerpoint/2010/main" val="221491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2590C-7502-49E3-B573-B181199C07F6}"/>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C4386B97-6721-46D5-81C4-70F8710683D5}"/>
              </a:ext>
            </a:extLst>
          </p:cNvPr>
          <p:cNvSpPr>
            <a:spLocks noGrp="1"/>
          </p:cNvSpPr>
          <p:nvPr>
            <p:ph sz="quarter" idx="10"/>
          </p:nvPr>
        </p:nvSpPr>
        <p:spPr>
          <a:xfrm>
            <a:off x="1304849" y="1293094"/>
            <a:ext cx="9579127" cy="4830616"/>
          </a:xfrm>
        </p:spPr>
        <p:txBody>
          <a:bodyPr/>
          <a:lstStyle/>
          <a:p>
            <a:r>
              <a:rPr lang="en-US" dirty="0"/>
              <a:t>Background and highlights of Lincoln’s scientific CCDs</a:t>
            </a:r>
          </a:p>
          <a:p>
            <a:r>
              <a:rPr lang="en-US" dirty="0"/>
              <a:t>Basics of CCD technology</a:t>
            </a:r>
          </a:p>
          <a:p>
            <a:r>
              <a:rPr lang="en-US" dirty="0"/>
              <a:t>Future directions</a:t>
            </a:r>
          </a:p>
        </p:txBody>
      </p:sp>
      <p:sp>
        <p:nvSpPr>
          <p:cNvPr id="4" name="Arrow: Right 3">
            <a:extLst>
              <a:ext uri="{FF2B5EF4-FFF2-40B4-BE49-F238E27FC236}">
                <a16:creationId xmlns:a16="http://schemas.microsoft.com/office/drawing/2014/main" id="{AD60C65D-6A60-4B08-9E35-0D19AB4E3428}"/>
              </a:ext>
            </a:extLst>
          </p:cNvPr>
          <p:cNvSpPr/>
          <p:nvPr/>
        </p:nvSpPr>
        <p:spPr>
          <a:xfrm>
            <a:off x="932055" y="1335297"/>
            <a:ext cx="372794" cy="247318"/>
          </a:xfrm>
          <a:prstGeom prst="rightArrow">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Tree>
    <p:extLst>
      <p:ext uri="{BB962C8B-B14F-4D97-AF65-F5344CB8AC3E}">
        <p14:creationId xmlns:p14="http://schemas.microsoft.com/office/powerpoint/2010/main" val="22157961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810C86-AE59-4F87-AD8E-56F3FF68BF51}"/>
              </a:ext>
            </a:extLst>
          </p:cNvPr>
          <p:cNvSpPr>
            <a:spLocks noGrp="1"/>
          </p:cNvSpPr>
          <p:nvPr>
            <p:ph type="ctrTitle"/>
          </p:nvPr>
        </p:nvSpPr>
        <p:spPr>
          <a:xfrm>
            <a:off x="1108076" y="1385454"/>
            <a:ext cx="9972674" cy="3109174"/>
          </a:xfrm>
        </p:spPr>
        <p:txBody>
          <a:bodyPr anchor="ctr"/>
          <a:lstStyle/>
          <a:p>
            <a:r>
              <a:rPr lang="en-US" i="1" dirty="0"/>
              <a:t>– Thank you for your time – </a:t>
            </a:r>
          </a:p>
        </p:txBody>
      </p:sp>
    </p:spTree>
    <p:extLst>
      <p:ext uri="{BB962C8B-B14F-4D97-AF65-F5344CB8AC3E}">
        <p14:creationId xmlns:p14="http://schemas.microsoft.com/office/powerpoint/2010/main" val="11136788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CCDs Have Enabled Unique Capabilities in Support of National Security and Science</a:t>
            </a:r>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65789" y="4101568"/>
            <a:ext cx="2078292" cy="1169039"/>
          </a:xfrm>
          <a:prstGeom prst="rect">
            <a:avLst/>
          </a:prstGeom>
        </p:spPr>
      </p:pic>
      <p:grpSp>
        <p:nvGrpSpPr>
          <p:cNvPr id="4" name="Group 20"/>
          <p:cNvGrpSpPr/>
          <p:nvPr/>
        </p:nvGrpSpPr>
        <p:grpSpPr>
          <a:xfrm>
            <a:off x="6556992" y="4244216"/>
            <a:ext cx="1900926" cy="2006859"/>
            <a:chOff x="4470400" y="1168402"/>
            <a:chExt cx="2194560" cy="2389699"/>
          </a:xfrm>
          <a:effectLst>
            <a:outerShdw blurRad="50800" dist="38100" dir="2700000" algn="tl" rotWithShape="0">
              <a:prstClr val="black">
                <a:alpha val="40000"/>
              </a:prstClr>
            </a:outerShdw>
          </a:effectLst>
        </p:grpSpPr>
        <p:sp>
          <p:nvSpPr>
            <p:cNvPr id="5" name="TextBox 4"/>
            <p:cNvSpPr txBox="1"/>
            <p:nvPr/>
          </p:nvSpPr>
          <p:spPr>
            <a:xfrm>
              <a:off x="4470400" y="2935069"/>
              <a:ext cx="2194560" cy="623032"/>
            </a:xfrm>
            <a:prstGeom prst="rect">
              <a:avLst/>
            </a:prstGeom>
            <a:solidFill>
              <a:schemeClr val="tx1">
                <a:lumMod val="65000"/>
                <a:lumOff val="35000"/>
              </a:schemeClr>
            </a:solidFill>
          </p:spPr>
          <p:txBody>
            <a:bodyPr wrap="square" rtlCol="0">
              <a:spAutoFit/>
            </a:bodyPr>
            <a:lstStyle/>
            <a:p>
              <a:pPr algn="ctr"/>
              <a:r>
                <a:rPr lang="en-US" sz="1400" b="1" dirty="0">
                  <a:solidFill>
                    <a:schemeClr val="bg1"/>
                  </a:solidFill>
                  <a:latin typeface="Arial"/>
                  <a:cs typeface="Arial"/>
                </a:rPr>
                <a:t>National Ignition Facility (LLNL)</a:t>
              </a:r>
            </a:p>
          </p:txBody>
        </p:sp>
        <p:pic>
          <p:nvPicPr>
            <p:cNvPr id="6" name="Picture 5" descr="nif-target-chamber-llnl.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70400" y="1168402"/>
              <a:ext cx="2194560" cy="1788899"/>
            </a:xfrm>
            <a:prstGeom prst="rect">
              <a:avLst/>
            </a:prstGeom>
          </p:spPr>
        </p:pic>
        <p:pic>
          <p:nvPicPr>
            <p:cNvPr id="7" name="Picture 6" descr="llnl.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00881" y="2529840"/>
              <a:ext cx="380002" cy="386080"/>
            </a:xfrm>
            <a:prstGeom prst="rect">
              <a:avLst/>
            </a:prstGeom>
          </p:spPr>
        </p:pic>
      </p:grpSp>
      <p:grpSp>
        <p:nvGrpSpPr>
          <p:cNvPr id="8" name="Group 7"/>
          <p:cNvGrpSpPr/>
          <p:nvPr/>
        </p:nvGrpSpPr>
        <p:grpSpPr>
          <a:xfrm>
            <a:off x="8596202" y="4277233"/>
            <a:ext cx="1788143" cy="1964818"/>
            <a:chOff x="228600" y="3810000"/>
            <a:chExt cx="2667000" cy="2930509"/>
          </a:xfrm>
          <a:effectLst>
            <a:outerShdw blurRad="50800" dist="38100" dir="2700000">
              <a:srgbClr val="000000">
                <a:alpha val="43000"/>
              </a:srgbClr>
            </a:outerShdw>
          </a:effectLst>
        </p:grpSpPr>
        <p:sp>
          <p:nvSpPr>
            <p:cNvPr id="9" name="TextBox 8"/>
            <p:cNvSpPr txBox="1"/>
            <p:nvPr/>
          </p:nvSpPr>
          <p:spPr>
            <a:xfrm>
              <a:off x="282207" y="5638798"/>
              <a:ext cx="2608326" cy="1101711"/>
            </a:xfrm>
            <a:prstGeom prst="rect">
              <a:avLst/>
            </a:prstGeom>
            <a:solidFill>
              <a:schemeClr val="tx1">
                <a:lumMod val="65000"/>
                <a:lumOff val="35000"/>
              </a:schemeClr>
            </a:solidFill>
          </p:spPr>
          <p:txBody>
            <a:bodyPr wrap="square" rtlCol="0">
              <a:spAutoFit/>
            </a:bodyPr>
            <a:lstStyle/>
            <a:p>
              <a:pPr algn="ctr"/>
              <a:r>
                <a:rPr lang="en-US" sz="1400" b="1" dirty="0">
                  <a:solidFill>
                    <a:schemeClr val="bg1"/>
                  </a:solidFill>
                  <a:latin typeface="Arial"/>
                  <a:cs typeface="Arial"/>
                </a:rPr>
                <a:t>Nuclear Stockpile Stewardship (LANL)</a:t>
              </a:r>
            </a:p>
          </p:txBody>
        </p:sp>
        <p:pic>
          <p:nvPicPr>
            <p:cNvPr id="10" name="Picture 4" descr="darht"/>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28600" y="3810000"/>
              <a:ext cx="2667000" cy="1869826"/>
            </a:xfrm>
            <a:prstGeom prst="rect">
              <a:avLst/>
            </a:prstGeom>
            <a:noFill/>
            <a:ln w="9525">
              <a:noFill/>
              <a:miter lim="800000"/>
              <a:headEnd/>
              <a:tailEnd/>
            </a:ln>
          </p:spPr>
        </p:pic>
        <p:pic>
          <p:nvPicPr>
            <p:cNvPr id="11" name="Picture 10" descr="lanl_logo.gif"/>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14460" y="5181600"/>
              <a:ext cx="990600" cy="455401"/>
            </a:xfrm>
            <a:prstGeom prst="rect">
              <a:avLst/>
            </a:prstGeom>
          </p:spPr>
        </p:pic>
      </p:grpSp>
      <p:grpSp>
        <p:nvGrpSpPr>
          <p:cNvPr id="12" name="Group 11"/>
          <p:cNvGrpSpPr/>
          <p:nvPr/>
        </p:nvGrpSpPr>
        <p:grpSpPr>
          <a:xfrm>
            <a:off x="1780333" y="4175042"/>
            <a:ext cx="2286000" cy="2076033"/>
            <a:chOff x="3007360" y="1151573"/>
            <a:chExt cx="2286000" cy="2076033"/>
          </a:xfrm>
          <a:effectLst>
            <a:outerShdw blurRad="50800" dist="38100" dir="2700000">
              <a:srgbClr val="000000">
                <a:alpha val="43000"/>
              </a:srgbClr>
            </a:outerShdw>
          </a:effectLst>
        </p:grpSpPr>
        <p:pic>
          <p:nvPicPr>
            <p:cNvPr id="13" name="Picture 12" descr="amos_maui.jpg"/>
            <p:cNvPicPr>
              <a:picLocks noChangeAspect="1"/>
            </p:cNvPicPr>
            <p:nvPr/>
          </p:nvPicPr>
          <p:blipFill>
            <a:blip r:embed="rId8"/>
            <a:stretch>
              <a:fillRect/>
            </a:stretch>
          </p:blipFill>
          <p:spPr>
            <a:xfrm>
              <a:off x="3008744" y="1151573"/>
              <a:ext cx="2278966" cy="1774507"/>
            </a:xfrm>
            <a:prstGeom prst="rect">
              <a:avLst/>
            </a:prstGeom>
          </p:spPr>
        </p:pic>
        <p:sp>
          <p:nvSpPr>
            <p:cNvPr id="14" name="TextBox 13"/>
            <p:cNvSpPr txBox="1"/>
            <p:nvPr/>
          </p:nvSpPr>
          <p:spPr>
            <a:xfrm>
              <a:off x="3007360" y="2919829"/>
              <a:ext cx="2286000" cy="307777"/>
            </a:xfrm>
            <a:prstGeom prst="rect">
              <a:avLst/>
            </a:prstGeom>
            <a:solidFill>
              <a:schemeClr val="tx1">
                <a:lumMod val="65000"/>
                <a:lumOff val="35000"/>
              </a:schemeClr>
            </a:solidFill>
          </p:spPr>
          <p:txBody>
            <a:bodyPr wrap="square" rtlCol="0">
              <a:spAutoFit/>
            </a:bodyPr>
            <a:lstStyle/>
            <a:p>
              <a:pPr algn="ctr"/>
              <a:r>
                <a:rPr lang="en-US" sz="1400" b="1" dirty="0">
                  <a:solidFill>
                    <a:schemeClr val="bg1"/>
                  </a:solidFill>
                  <a:latin typeface="Arial"/>
                  <a:cs typeface="Arial"/>
                </a:rPr>
                <a:t>AMOS (USAF)</a:t>
              </a:r>
            </a:p>
          </p:txBody>
        </p:sp>
      </p:grpSp>
      <p:grpSp>
        <p:nvGrpSpPr>
          <p:cNvPr id="15" name="Group 14"/>
          <p:cNvGrpSpPr>
            <a:grpSpLocks noChangeAspect="1"/>
          </p:cNvGrpSpPr>
          <p:nvPr/>
        </p:nvGrpSpPr>
        <p:grpSpPr>
          <a:xfrm>
            <a:off x="1519245" y="1282080"/>
            <a:ext cx="1940975" cy="2660904"/>
            <a:chOff x="453168" y="999957"/>
            <a:chExt cx="1828800" cy="2507122"/>
          </a:xfrm>
          <a:effectLst>
            <a:outerShdw blurRad="50800" dist="38100" dir="2700000" algn="tl" rotWithShape="0">
              <a:prstClr val="black">
                <a:alpha val="40000"/>
              </a:prstClr>
            </a:outerShdw>
          </a:effectLst>
        </p:grpSpPr>
        <p:sp>
          <p:nvSpPr>
            <p:cNvPr id="16" name="TextBox 15"/>
            <p:cNvSpPr txBox="1"/>
            <p:nvPr/>
          </p:nvSpPr>
          <p:spPr>
            <a:xfrm>
              <a:off x="453168" y="3199302"/>
              <a:ext cx="1828800" cy="307777"/>
            </a:xfrm>
            <a:prstGeom prst="rect">
              <a:avLst/>
            </a:prstGeom>
            <a:solidFill>
              <a:schemeClr val="tx1">
                <a:lumMod val="65000"/>
                <a:lumOff val="35000"/>
              </a:schemeClr>
            </a:solidFill>
          </p:spPr>
          <p:txBody>
            <a:bodyPr wrap="square" rtlCol="0">
              <a:spAutoFit/>
            </a:bodyPr>
            <a:lstStyle/>
            <a:p>
              <a:pPr algn="ctr"/>
              <a:r>
                <a:rPr lang="en-US" sz="1400" b="1" dirty="0">
                  <a:solidFill>
                    <a:schemeClr val="bg1"/>
                  </a:solidFill>
                  <a:latin typeface="Arial"/>
                  <a:cs typeface="Arial"/>
                </a:rPr>
                <a:t>Space Surveillance</a:t>
              </a:r>
            </a:p>
          </p:txBody>
        </p:sp>
        <p:pic>
          <p:nvPicPr>
            <p:cNvPr id="17" name="Content Placeholder 4" descr="Screen Shot 2013-03-22 at 6.02.38 PM.png"/>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a:xfrm>
              <a:off x="453168" y="999957"/>
              <a:ext cx="1828800" cy="2214642"/>
            </a:xfrm>
            <a:prstGeom prst="rect">
              <a:avLst/>
            </a:prstGeom>
          </p:spPr>
        </p:pic>
      </p:grpSp>
      <p:grpSp>
        <p:nvGrpSpPr>
          <p:cNvPr id="18" name="Group 17"/>
          <p:cNvGrpSpPr/>
          <p:nvPr/>
        </p:nvGrpSpPr>
        <p:grpSpPr>
          <a:xfrm>
            <a:off x="3742958" y="1370529"/>
            <a:ext cx="2103120" cy="2456447"/>
            <a:chOff x="2654426" y="4330573"/>
            <a:chExt cx="1827801" cy="2178517"/>
          </a:xfrm>
          <a:effectLst>
            <a:outerShdw blurRad="50800" dist="38100" dir="2700000" algn="tl" rotWithShape="0">
              <a:prstClr val="black">
                <a:alpha val="40000"/>
              </a:prstClr>
            </a:outerShdw>
          </a:effectLst>
        </p:grpSpPr>
        <p:sp>
          <p:nvSpPr>
            <p:cNvPr id="19" name="TextBox 18"/>
            <p:cNvSpPr txBox="1"/>
            <p:nvPr/>
          </p:nvSpPr>
          <p:spPr>
            <a:xfrm>
              <a:off x="2654427" y="6045069"/>
              <a:ext cx="1827800" cy="464021"/>
            </a:xfrm>
            <a:prstGeom prst="rect">
              <a:avLst/>
            </a:prstGeom>
            <a:solidFill>
              <a:schemeClr val="tx1">
                <a:lumMod val="65000"/>
                <a:lumOff val="35000"/>
              </a:schemeClr>
            </a:solidFill>
          </p:spPr>
          <p:txBody>
            <a:bodyPr wrap="square" rtlCol="0" anchor="ctr">
              <a:spAutoFit/>
            </a:bodyPr>
            <a:lstStyle/>
            <a:p>
              <a:pPr algn="ctr"/>
              <a:r>
                <a:rPr lang="en-US" sz="1400" b="1" dirty="0">
                  <a:solidFill>
                    <a:schemeClr val="bg1"/>
                  </a:solidFill>
                  <a:latin typeface="Arial"/>
                  <a:cs typeface="Arial"/>
                </a:rPr>
                <a:t>Astronomy &amp; Near Earth Object Detection</a:t>
              </a:r>
            </a:p>
          </p:txBody>
        </p:sp>
        <p:pic>
          <p:nvPicPr>
            <p:cNvPr id="20" name="Picture 19" descr="PS1_DomeOpen-cropped.jp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654426" y="4330573"/>
              <a:ext cx="1827801" cy="1718408"/>
            </a:xfrm>
            <a:prstGeom prst="rect">
              <a:avLst/>
            </a:prstGeom>
          </p:spPr>
        </p:pic>
      </p:grpSp>
      <p:grpSp>
        <p:nvGrpSpPr>
          <p:cNvPr id="21" name="Group 20"/>
          <p:cNvGrpSpPr/>
          <p:nvPr/>
        </p:nvGrpSpPr>
        <p:grpSpPr>
          <a:xfrm>
            <a:off x="4257472" y="4093754"/>
            <a:ext cx="2124391" cy="2159773"/>
            <a:chOff x="6919886" y="1000074"/>
            <a:chExt cx="2124391" cy="2159773"/>
          </a:xfrm>
          <a:effectLst>
            <a:outerShdw blurRad="50800" dist="38100" dir="2700000" algn="tl" rotWithShape="0">
              <a:prstClr val="black">
                <a:alpha val="40000"/>
              </a:prstClr>
            </a:outerShdw>
          </a:effectLst>
        </p:grpSpPr>
        <p:sp>
          <p:nvSpPr>
            <p:cNvPr id="22" name="TextBox 21"/>
            <p:cNvSpPr txBox="1"/>
            <p:nvPr/>
          </p:nvSpPr>
          <p:spPr>
            <a:xfrm>
              <a:off x="6919886" y="2636627"/>
              <a:ext cx="2124391" cy="523220"/>
            </a:xfrm>
            <a:prstGeom prst="rect">
              <a:avLst/>
            </a:prstGeom>
            <a:solidFill>
              <a:schemeClr val="tx1">
                <a:lumMod val="65000"/>
                <a:lumOff val="35000"/>
              </a:schemeClr>
            </a:solidFill>
          </p:spPr>
          <p:txBody>
            <a:bodyPr wrap="square" rtlCol="0">
              <a:spAutoFit/>
            </a:bodyPr>
            <a:lstStyle/>
            <a:p>
              <a:pPr algn="ctr"/>
              <a:r>
                <a:rPr lang="en-US" sz="1400" b="1" dirty="0">
                  <a:solidFill>
                    <a:schemeClr val="bg1"/>
                  </a:solidFill>
                  <a:latin typeface="Arial"/>
                  <a:cs typeface="Arial"/>
                </a:rPr>
                <a:t>Directed Energy</a:t>
              </a:r>
            </a:p>
            <a:p>
              <a:pPr algn="ctr"/>
              <a:r>
                <a:rPr lang="en-US" sz="1400" b="1" dirty="0">
                  <a:solidFill>
                    <a:schemeClr val="bg1"/>
                  </a:solidFill>
                  <a:latin typeface="Arial"/>
                  <a:cs typeface="Arial"/>
                </a:rPr>
                <a:t>AFRL SOR</a:t>
              </a:r>
            </a:p>
          </p:txBody>
        </p:sp>
        <p:pic>
          <p:nvPicPr>
            <p:cNvPr id="23" name="Picture 22"/>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919886" y="1000074"/>
              <a:ext cx="2121408" cy="1642085"/>
            </a:xfrm>
            <a:prstGeom prst="rect">
              <a:avLst/>
            </a:prstGeom>
          </p:spPr>
        </p:pic>
      </p:grpSp>
      <p:grpSp>
        <p:nvGrpSpPr>
          <p:cNvPr id="36" name="Group 35"/>
          <p:cNvGrpSpPr/>
          <p:nvPr/>
        </p:nvGrpSpPr>
        <p:grpSpPr>
          <a:xfrm>
            <a:off x="6144048" y="1211001"/>
            <a:ext cx="4627739" cy="2732319"/>
            <a:chOff x="6387524" y="1496515"/>
            <a:chExt cx="4627739" cy="2695716"/>
          </a:xfrm>
          <a:effectLst>
            <a:outerShdw blurRad="50800" dist="38100" dir="2700000" algn="tl" rotWithShape="0">
              <a:prstClr val="black">
                <a:alpha val="40000"/>
              </a:prstClr>
            </a:outerShdw>
          </a:effectLst>
        </p:grpSpPr>
        <p:grpSp>
          <p:nvGrpSpPr>
            <p:cNvPr id="24" name="Group 23"/>
            <p:cNvGrpSpPr/>
            <p:nvPr/>
          </p:nvGrpSpPr>
          <p:grpSpPr>
            <a:xfrm>
              <a:off x="6387524" y="1496515"/>
              <a:ext cx="4627739" cy="2695716"/>
              <a:chOff x="4780334" y="2221036"/>
              <a:chExt cx="4627739" cy="2695716"/>
            </a:xfrm>
          </p:grpSpPr>
          <p:pic>
            <p:nvPicPr>
              <p:cNvPr id="27" name="Picture 26"/>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6960186" y="2285614"/>
                <a:ext cx="2447887" cy="1554480"/>
              </a:xfrm>
              <a:prstGeom prst="rect">
                <a:avLst/>
              </a:prstGeom>
            </p:spPr>
          </p:pic>
          <p:sp>
            <p:nvSpPr>
              <p:cNvPr id="25" name="TextBox 24"/>
              <p:cNvSpPr txBox="1"/>
              <p:nvPr/>
            </p:nvSpPr>
            <p:spPr>
              <a:xfrm>
                <a:off x="4780334" y="3762869"/>
                <a:ext cx="2125893" cy="1153883"/>
              </a:xfrm>
              <a:prstGeom prst="rect">
                <a:avLst/>
              </a:prstGeom>
              <a:solidFill>
                <a:schemeClr val="tx1">
                  <a:lumMod val="65000"/>
                  <a:lumOff val="35000"/>
                </a:schemeClr>
              </a:solidFill>
            </p:spPr>
            <p:txBody>
              <a:bodyPr wrap="square" rtlCol="0" anchor="ctr">
                <a:spAutoFit/>
              </a:bodyPr>
              <a:lstStyle/>
              <a:p>
                <a:pPr algn="ctr"/>
                <a:r>
                  <a:rPr lang="en-US" sz="1400" b="1" dirty="0">
                    <a:solidFill>
                      <a:schemeClr val="bg1"/>
                    </a:solidFill>
                    <a:latin typeface="Arial"/>
                    <a:cs typeface="Arial"/>
                  </a:rPr>
                  <a:t>Space-Based Astronomy (Astrophysics, Exoplanet Detection, Asteroid Exploration)</a:t>
                </a:r>
              </a:p>
            </p:txBody>
          </p:sp>
          <p:pic>
            <p:nvPicPr>
              <p:cNvPr id="26" name="Picture 25"/>
              <p:cNvPicPr>
                <a:picLocks noChangeAspect="1"/>
              </p:cNvPicPr>
              <p:nvPr/>
            </p:nvPicPr>
            <p:blipFill>
              <a:blip r:embed="rId13"/>
              <a:stretch>
                <a:fillRect/>
              </a:stretch>
            </p:blipFill>
            <p:spPr>
              <a:xfrm>
                <a:off x="4780335" y="2221036"/>
                <a:ext cx="2181727" cy="1554480"/>
              </a:xfrm>
              <a:prstGeom prst="rect">
                <a:avLst/>
              </a:prstGeom>
            </p:spPr>
          </p:pic>
        </p:grpSp>
        <p:pic>
          <p:nvPicPr>
            <p:cNvPr id="35" name="Picture 3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413840" y="2728986"/>
              <a:ext cx="2601423" cy="1463040"/>
            </a:xfrm>
            <a:prstGeom prst="rect">
              <a:avLst/>
            </a:prstGeom>
          </p:spPr>
        </p:pic>
      </p:grpSp>
    </p:spTree>
    <p:extLst>
      <p:ext uri="{BB962C8B-B14F-4D97-AF65-F5344CB8AC3E}">
        <p14:creationId xmlns:p14="http://schemas.microsoft.com/office/powerpoint/2010/main" val="8689938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Astrophysics Light Sources</a:t>
            </a:r>
          </a:p>
        </p:txBody>
      </p:sp>
      <p:sp>
        <p:nvSpPr>
          <p:cNvPr id="23" name="TextBox 4"/>
          <p:cNvSpPr txBox="1">
            <a:spLocks noChangeArrowheads="1"/>
          </p:cNvSpPr>
          <p:nvPr/>
        </p:nvSpPr>
        <p:spPr bwMode="auto">
          <a:xfrm>
            <a:off x="633549" y="1620804"/>
            <a:ext cx="26561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1400" b="1" i="1" dirty="0"/>
              <a:t>Figure modified from Astro2020 Public Briefing</a:t>
            </a:r>
          </a:p>
        </p:txBody>
      </p:sp>
      <p:sp>
        <p:nvSpPr>
          <p:cNvPr id="77" name="Rectangle 76">
            <a:extLst>
              <a:ext uri="{FF2B5EF4-FFF2-40B4-BE49-F238E27FC236}">
                <a16:creationId xmlns:a16="http://schemas.microsoft.com/office/drawing/2014/main" id="{A9579D30-1125-4475-9A1E-29EF16FC6A2A}"/>
              </a:ext>
            </a:extLst>
          </p:cNvPr>
          <p:cNvSpPr/>
          <p:nvPr/>
        </p:nvSpPr>
        <p:spPr>
          <a:xfrm>
            <a:off x="3598611" y="1528776"/>
            <a:ext cx="2404892" cy="3351260"/>
          </a:xfrm>
          <a:prstGeom prst="rect">
            <a:avLst/>
          </a:prstGeom>
          <a:solidFill>
            <a:schemeClr val="accent1">
              <a:lumMod val="40000"/>
              <a:lumOff val="60000"/>
            </a:schemeClr>
          </a:solidFill>
          <a:ln w="12700">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103" name="Rectangle 102">
            <a:extLst>
              <a:ext uri="{FF2B5EF4-FFF2-40B4-BE49-F238E27FC236}">
                <a16:creationId xmlns:a16="http://schemas.microsoft.com/office/drawing/2014/main" id="{9E473DE8-AE2C-45B2-A2B2-8DADE01B8D46}"/>
              </a:ext>
            </a:extLst>
          </p:cNvPr>
          <p:cNvSpPr/>
          <p:nvPr/>
        </p:nvSpPr>
        <p:spPr>
          <a:xfrm>
            <a:off x="6014779" y="1528776"/>
            <a:ext cx="4559485" cy="3351260"/>
          </a:xfrm>
          <a:prstGeom prst="rect">
            <a:avLst/>
          </a:prstGeom>
          <a:solidFill>
            <a:schemeClr val="accent1">
              <a:lumMod val="40000"/>
              <a:lumOff val="60000"/>
            </a:schemeClr>
          </a:solidFill>
          <a:ln w="12700">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cxnSp>
        <p:nvCxnSpPr>
          <p:cNvPr id="14" name="Straight Connector 13"/>
          <p:cNvCxnSpPr/>
          <p:nvPr/>
        </p:nvCxnSpPr>
        <p:spPr>
          <a:xfrm>
            <a:off x="1173480" y="4663893"/>
            <a:ext cx="0" cy="9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065020" y="4663893"/>
            <a:ext cx="0" cy="9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9197340" y="4663893"/>
            <a:ext cx="0" cy="9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0088880" y="4663893"/>
            <a:ext cx="0" cy="9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2956560" y="4663893"/>
            <a:ext cx="0" cy="9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848100" y="4663893"/>
            <a:ext cx="0" cy="9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4739640" y="4663893"/>
            <a:ext cx="0" cy="9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5631180" y="4663893"/>
            <a:ext cx="0" cy="9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522720" y="4663893"/>
            <a:ext cx="0" cy="9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414260" y="4663893"/>
            <a:ext cx="0" cy="9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305800" y="4663893"/>
            <a:ext cx="0" cy="9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0231478" y="4519113"/>
            <a:ext cx="1638590" cy="276999"/>
          </a:xfrm>
          <a:prstGeom prst="rect">
            <a:avLst/>
          </a:prstGeom>
          <a:noFill/>
        </p:spPr>
        <p:txBody>
          <a:bodyPr wrap="none" rtlCol="0">
            <a:spAutoFit/>
          </a:bodyPr>
          <a:lstStyle/>
          <a:p>
            <a:pPr algn="ctr"/>
            <a:r>
              <a:rPr lang="en-US" sz="1200" b="1" dirty="0"/>
              <a:t>Log(frequency) (Hz)</a:t>
            </a:r>
          </a:p>
        </p:txBody>
      </p:sp>
      <p:sp>
        <p:nvSpPr>
          <p:cNvPr id="43" name="TextBox 42"/>
          <p:cNvSpPr txBox="1"/>
          <p:nvPr/>
        </p:nvSpPr>
        <p:spPr>
          <a:xfrm>
            <a:off x="9911588" y="4711030"/>
            <a:ext cx="354584" cy="276999"/>
          </a:xfrm>
          <a:prstGeom prst="rect">
            <a:avLst/>
          </a:prstGeom>
          <a:noFill/>
        </p:spPr>
        <p:txBody>
          <a:bodyPr wrap="none" rtlCol="0">
            <a:spAutoFit/>
          </a:bodyPr>
          <a:lstStyle/>
          <a:p>
            <a:pPr algn="ctr"/>
            <a:r>
              <a:rPr lang="en-US" sz="1200" b="1" dirty="0"/>
              <a:t>19</a:t>
            </a:r>
          </a:p>
        </p:txBody>
      </p:sp>
      <p:sp>
        <p:nvSpPr>
          <p:cNvPr id="44" name="TextBox 43"/>
          <p:cNvSpPr txBox="1"/>
          <p:nvPr/>
        </p:nvSpPr>
        <p:spPr>
          <a:xfrm>
            <a:off x="1038667" y="4711030"/>
            <a:ext cx="269625" cy="276999"/>
          </a:xfrm>
          <a:prstGeom prst="rect">
            <a:avLst/>
          </a:prstGeom>
          <a:noFill/>
        </p:spPr>
        <p:txBody>
          <a:bodyPr wrap="none" rtlCol="0">
            <a:spAutoFit/>
          </a:bodyPr>
          <a:lstStyle/>
          <a:p>
            <a:pPr algn="ctr"/>
            <a:r>
              <a:rPr lang="en-US" sz="1200" b="1" dirty="0"/>
              <a:t>9</a:t>
            </a:r>
          </a:p>
        </p:txBody>
      </p:sp>
      <p:sp>
        <p:nvSpPr>
          <p:cNvPr id="63" name="TextBox 62"/>
          <p:cNvSpPr txBox="1"/>
          <p:nvPr/>
        </p:nvSpPr>
        <p:spPr>
          <a:xfrm>
            <a:off x="1887728" y="4711030"/>
            <a:ext cx="354584" cy="276999"/>
          </a:xfrm>
          <a:prstGeom prst="rect">
            <a:avLst/>
          </a:prstGeom>
          <a:noFill/>
        </p:spPr>
        <p:txBody>
          <a:bodyPr wrap="none" rtlCol="0">
            <a:spAutoFit/>
          </a:bodyPr>
          <a:lstStyle/>
          <a:p>
            <a:pPr algn="ctr"/>
            <a:r>
              <a:rPr lang="en-US" sz="1200" b="1" dirty="0"/>
              <a:t>10</a:t>
            </a:r>
          </a:p>
        </p:txBody>
      </p:sp>
      <p:sp>
        <p:nvSpPr>
          <p:cNvPr id="64" name="TextBox 63"/>
          <p:cNvSpPr txBox="1"/>
          <p:nvPr/>
        </p:nvSpPr>
        <p:spPr>
          <a:xfrm>
            <a:off x="2783500" y="4711030"/>
            <a:ext cx="346120" cy="276999"/>
          </a:xfrm>
          <a:prstGeom prst="rect">
            <a:avLst/>
          </a:prstGeom>
          <a:noFill/>
        </p:spPr>
        <p:txBody>
          <a:bodyPr wrap="none" rtlCol="0">
            <a:spAutoFit/>
          </a:bodyPr>
          <a:lstStyle/>
          <a:p>
            <a:pPr algn="ctr"/>
            <a:r>
              <a:rPr lang="en-US" sz="1200" b="1" dirty="0"/>
              <a:t>11</a:t>
            </a:r>
          </a:p>
        </p:txBody>
      </p:sp>
      <p:sp>
        <p:nvSpPr>
          <p:cNvPr id="65" name="TextBox 64"/>
          <p:cNvSpPr txBox="1"/>
          <p:nvPr/>
        </p:nvSpPr>
        <p:spPr>
          <a:xfrm>
            <a:off x="3648334" y="4711030"/>
            <a:ext cx="354584" cy="276999"/>
          </a:xfrm>
          <a:prstGeom prst="rect">
            <a:avLst/>
          </a:prstGeom>
          <a:noFill/>
        </p:spPr>
        <p:txBody>
          <a:bodyPr wrap="none" rtlCol="0">
            <a:spAutoFit/>
          </a:bodyPr>
          <a:lstStyle/>
          <a:p>
            <a:pPr algn="ctr"/>
            <a:r>
              <a:rPr lang="en-US" sz="1200" b="1" dirty="0"/>
              <a:t>12</a:t>
            </a:r>
          </a:p>
        </p:txBody>
      </p:sp>
      <p:sp>
        <p:nvSpPr>
          <p:cNvPr id="66" name="TextBox 65"/>
          <p:cNvSpPr txBox="1"/>
          <p:nvPr/>
        </p:nvSpPr>
        <p:spPr>
          <a:xfrm>
            <a:off x="4543750" y="4711030"/>
            <a:ext cx="354584" cy="276999"/>
          </a:xfrm>
          <a:prstGeom prst="rect">
            <a:avLst/>
          </a:prstGeom>
          <a:noFill/>
        </p:spPr>
        <p:txBody>
          <a:bodyPr wrap="none" rtlCol="0">
            <a:spAutoFit/>
          </a:bodyPr>
          <a:lstStyle/>
          <a:p>
            <a:pPr algn="ctr"/>
            <a:r>
              <a:rPr lang="en-US" sz="1200" b="1" dirty="0"/>
              <a:t>13</a:t>
            </a:r>
          </a:p>
        </p:txBody>
      </p:sp>
      <p:sp>
        <p:nvSpPr>
          <p:cNvPr id="67" name="TextBox 66"/>
          <p:cNvSpPr txBox="1"/>
          <p:nvPr/>
        </p:nvSpPr>
        <p:spPr>
          <a:xfrm>
            <a:off x="5444589" y="4711030"/>
            <a:ext cx="354584" cy="276999"/>
          </a:xfrm>
          <a:prstGeom prst="rect">
            <a:avLst/>
          </a:prstGeom>
          <a:noFill/>
        </p:spPr>
        <p:txBody>
          <a:bodyPr wrap="none" rtlCol="0">
            <a:spAutoFit/>
          </a:bodyPr>
          <a:lstStyle/>
          <a:p>
            <a:pPr algn="ctr"/>
            <a:r>
              <a:rPr lang="en-US" sz="1200" b="1" dirty="0"/>
              <a:t>14</a:t>
            </a:r>
          </a:p>
        </p:txBody>
      </p:sp>
      <p:sp>
        <p:nvSpPr>
          <p:cNvPr id="68" name="TextBox 67"/>
          <p:cNvSpPr txBox="1"/>
          <p:nvPr/>
        </p:nvSpPr>
        <p:spPr>
          <a:xfrm>
            <a:off x="6336128" y="4711030"/>
            <a:ext cx="354584" cy="276999"/>
          </a:xfrm>
          <a:prstGeom prst="rect">
            <a:avLst/>
          </a:prstGeom>
          <a:noFill/>
        </p:spPr>
        <p:txBody>
          <a:bodyPr wrap="none" rtlCol="0">
            <a:spAutoFit/>
          </a:bodyPr>
          <a:lstStyle/>
          <a:p>
            <a:pPr algn="ctr"/>
            <a:r>
              <a:rPr lang="en-US" sz="1200" b="1" dirty="0"/>
              <a:t>15</a:t>
            </a:r>
          </a:p>
        </p:txBody>
      </p:sp>
      <p:sp>
        <p:nvSpPr>
          <p:cNvPr id="69" name="TextBox 68"/>
          <p:cNvSpPr txBox="1"/>
          <p:nvPr/>
        </p:nvSpPr>
        <p:spPr>
          <a:xfrm>
            <a:off x="7230721" y="4711030"/>
            <a:ext cx="354584" cy="276999"/>
          </a:xfrm>
          <a:prstGeom prst="rect">
            <a:avLst/>
          </a:prstGeom>
          <a:noFill/>
        </p:spPr>
        <p:txBody>
          <a:bodyPr wrap="none" rtlCol="0">
            <a:spAutoFit/>
          </a:bodyPr>
          <a:lstStyle/>
          <a:p>
            <a:pPr algn="ctr"/>
            <a:r>
              <a:rPr lang="en-US" sz="1200" b="1" dirty="0"/>
              <a:t>16</a:t>
            </a:r>
          </a:p>
        </p:txBody>
      </p:sp>
      <p:sp>
        <p:nvSpPr>
          <p:cNvPr id="70" name="TextBox 69"/>
          <p:cNvSpPr txBox="1"/>
          <p:nvPr/>
        </p:nvSpPr>
        <p:spPr>
          <a:xfrm>
            <a:off x="8122260" y="4711030"/>
            <a:ext cx="354584" cy="276999"/>
          </a:xfrm>
          <a:prstGeom prst="rect">
            <a:avLst/>
          </a:prstGeom>
          <a:noFill/>
        </p:spPr>
        <p:txBody>
          <a:bodyPr wrap="none" rtlCol="0">
            <a:spAutoFit/>
          </a:bodyPr>
          <a:lstStyle/>
          <a:p>
            <a:pPr algn="ctr"/>
            <a:r>
              <a:rPr lang="en-US" sz="1200" b="1" dirty="0"/>
              <a:t>17</a:t>
            </a:r>
          </a:p>
        </p:txBody>
      </p:sp>
      <p:sp>
        <p:nvSpPr>
          <p:cNvPr id="71" name="TextBox 70"/>
          <p:cNvSpPr txBox="1"/>
          <p:nvPr/>
        </p:nvSpPr>
        <p:spPr>
          <a:xfrm>
            <a:off x="9020047" y="4711030"/>
            <a:ext cx="354584" cy="276999"/>
          </a:xfrm>
          <a:prstGeom prst="rect">
            <a:avLst/>
          </a:prstGeom>
          <a:noFill/>
        </p:spPr>
        <p:txBody>
          <a:bodyPr wrap="none" rtlCol="0">
            <a:spAutoFit/>
          </a:bodyPr>
          <a:lstStyle/>
          <a:p>
            <a:pPr algn="ctr"/>
            <a:r>
              <a:rPr lang="en-US" sz="1200" b="1" dirty="0"/>
              <a:t>18</a:t>
            </a:r>
          </a:p>
        </p:txBody>
      </p:sp>
      <p:cxnSp>
        <p:nvCxnSpPr>
          <p:cNvPr id="72" name="Straight Connector 71"/>
          <p:cNvCxnSpPr/>
          <p:nvPr/>
        </p:nvCxnSpPr>
        <p:spPr>
          <a:xfrm>
            <a:off x="1463393" y="4987691"/>
            <a:ext cx="9326880" cy="0"/>
          </a:xfrm>
          <a:prstGeom prst="line">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2556643" y="4987691"/>
            <a:ext cx="0" cy="9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9688963" y="4987691"/>
            <a:ext cx="0" cy="9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4339723" y="4987691"/>
            <a:ext cx="0" cy="9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6122803" y="4987691"/>
            <a:ext cx="0" cy="9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7905883" y="4987691"/>
            <a:ext cx="0" cy="9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10773478" y="4842911"/>
            <a:ext cx="1042978" cy="276999"/>
          </a:xfrm>
          <a:prstGeom prst="rect">
            <a:avLst/>
          </a:prstGeom>
          <a:noFill/>
        </p:spPr>
        <p:txBody>
          <a:bodyPr wrap="none" rtlCol="0">
            <a:spAutoFit/>
          </a:bodyPr>
          <a:lstStyle/>
          <a:p>
            <a:pPr algn="ctr"/>
            <a:r>
              <a:rPr lang="en-US" sz="1200" b="1" dirty="0"/>
              <a:t>Wavelength</a:t>
            </a:r>
          </a:p>
        </p:txBody>
      </p:sp>
      <p:sp>
        <p:nvSpPr>
          <p:cNvPr id="85" name="TextBox 84"/>
          <p:cNvSpPr txBox="1"/>
          <p:nvPr/>
        </p:nvSpPr>
        <p:spPr>
          <a:xfrm>
            <a:off x="3989013" y="5068849"/>
            <a:ext cx="707246" cy="276999"/>
          </a:xfrm>
          <a:prstGeom prst="rect">
            <a:avLst/>
          </a:prstGeom>
          <a:noFill/>
        </p:spPr>
        <p:txBody>
          <a:bodyPr wrap="none" rtlCol="0">
            <a:spAutoFit/>
          </a:bodyPr>
          <a:lstStyle/>
          <a:p>
            <a:pPr algn="ctr"/>
            <a:r>
              <a:rPr lang="en-US" sz="1200" b="1" dirty="0"/>
              <a:t>100 µm</a:t>
            </a:r>
          </a:p>
        </p:txBody>
      </p:sp>
      <p:sp>
        <p:nvSpPr>
          <p:cNvPr id="86" name="TextBox 85"/>
          <p:cNvSpPr txBox="1"/>
          <p:nvPr/>
        </p:nvSpPr>
        <p:spPr>
          <a:xfrm>
            <a:off x="5860079" y="5061215"/>
            <a:ext cx="537327" cy="276999"/>
          </a:xfrm>
          <a:prstGeom prst="rect">
            <a:avLst/>
          </a:prstGeom>
          <a:noFill/>
        </p:spPr>
        <p:txBody>
          <a:bodyPr wrap="none" rtlCol="0">
            <a:spAutoFit/>
          </a:bodyPr>
          <a:lstStyle/>
          <a:p>
            <a:pPr algn="ctr"/>
            <a:r>
              <a:rPr lang="en-US" sz="1200" b="1" dirty="0"/>
              <a:t>1 µm</a:t>
            </a:r>
          </a:p>
        </p:txBody>
      </p:sp>
      <p:sp>
        <p:nvSpPr>
          <p:cNvPr id="88" name="TextBox 87"/>
          <p:cNvSpPr txBox="1"/>
          <p:nvPr/>
        </p:nvSpPr>
        <p:spPr>
          <a:xfrm>
            <a:off x="7593986" y="5045279"/>
            <a:ext cx="628698" cy="276999"/>
          </a:xfrm>
          <a:prstGeom prst="rect">
            <a:avLst/>
          </a:prstGeom>
          <a:noFill/>
        </p:spPr>
        <p:txBody>
          <a:bodyPr wrap="none" rtlCol="0">
            <a:spAutoFit/>
          </a:bodyPr>
          <a:lstStyle/>
          <a:p>
            <a:pPr algn="ctr"/>
            <a:r>
              <a:rPr lang="en-US" sz="1200" b="1" dirty="0"/>
              <a:t>10 nm</a:t>
            </a:r>
          </a:p>
        </p:txBody>
      </p:sp>
      <p:sp>
        <p:nvSpPr>
          <p:cNvPr id="89" name="TextBox 88"/>
          <p:cNvSpPr txBox="1"/>
          <p:nvPr/>
        </p:nvSpPr>
        <p:spPr>
          <a:xfrm>
            <a:off x="9354363" y="5045477"/>
            <a:ext cx="671980" cy="276999"/>
          </a:xfrm>
          <a:prstGeom prst="rect">
            <a:avLst/>
          </a:prstGeom>
          <a:noFill/>
        </p:spPr>
        <p:txBody>
          <a:bodyPr wrap="none" rtlCol="0">
            <a:spAutoFit/>
          </a:bodyPr>
          <a:lstStyle/>
          <a:p>
            <a:pPr algn="ctr"/>
            <a:r>
              <a:rPr lang="en-US" sz="1200" b="1" dirty="0"/>
              <a:t>0.1 nm</a:t>
            </a:r>
          </a:p>
        </p:txBody>
      </p:sp>
      <p:sp>
        <p:nvSpPr>
          <p:cNvPr id="91" name="TextBox 90"/>
          <p:cNvSpPr txBox="1"/>
          <p:nvPr/>
        </p:nvSpPr>
        <p:spPr>
          <a:xfrm>
            <a:off x="2220692" y="5052550"/>
            <a:ext cx="670376" cy="276999"/>
          </a:xfrm>
          <a:prstGeom prst="rect">
            <a:avLst/>
          </a:prstGeom>
          <a:noFill/>
        </p:spPr>
        <p:txBody>
          <a:bodyPr wrap="none" rtlCol="0">
            <a:spAutoFit/>
          </a:bodyPr>
          <a:lstStyle/>
          <a:p>
            <a:pPr algn="ctr"/>
            <a:r>
              <a:rPr lang="en-US" sz="1200" b="1" dirty="0"/>
              <a:t>10 mm</a:t>
            </a:r>
          </a:p>
        </p:txBody>
      </p:sp>
      <p:pic>
        <p:nvPicPr>
          <p:cNvPr id="6" name="Picture 5">
            <a:extLst>
              <a:ext uri="{FF2B5EF4-FFF2-40B4-BE49-F238E27FC236}">
                <a16:creationId xmlns:a16="http://schemas.microsoft.com/office/drawing/2014/main" id="{2924E1D7-04AD-4B31-8C8D-372A33E9DF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12010">
            <a:off x="1104778" y="2584787"/>
            <a:ext cx="1227557" cy="1866388"/>
          </a:xfrm>
          <a:prstGeom prst="rect">
            <a:avLst/>
          </a:prstGeom>
        </p:spPr>
      </p:pic>
      <p:pic>
        <p:nvPicPr>
          <p:cNvPr id="9" name="Picture 8">
            <a:extLst>
              <a:ext uri="{FF2B5EF4-FFF2-40B4-BE49-F238E27FC236}">
                <a16:creationId xmlns:a16="http://schemas.microsoft.com/office/drawing/2014/main" id="{DDAF0B22-4AF0-4E69-93C8-C4462B406B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29996">
            <a:off x="2233059" y="2563590"/>
            <a:ext cx="1189979" cy="1866388"/>
          </a:xfrm>
          <a:prstGeom prst="rect">
            <a:avLst/>
          </a:prstGeom>
        </p:spPr>
      </p:pic>
      <p:pic>
        <p:nvPicPr>
          <p:cNvPr id="11" name="Picture 10">
            <a:extLst>
              <a:ext uri="{FF2B5EF4-FFF2-40B4-BE49-F238E27FC236}">
                <a16:creationId xmlns:a16="http://schemas.microsoft.com/office/drawing/2014/main" id="{D78D71AC-F6BA-43B3-A483-2E89C1E2E1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71965" y="2242513"/>
            <a:ext cx="1202888" cy="984182"/>
          </a:xfrm>
          <a:prstGeom prst="rect">
            <a:avLst/>
          </a:prstGeom>
        </p:spPr>
      </p:pic>
      <p:pic>
        <p:nvPicPr>
          <p:cNvPr id="13" name="Picture 12">
            <a:extLst>
              <a:ext uri="{FF2B5EF4-FFF2-40B4-BE49-F238E27FC236}">
                <a16:creationId xmlns:a16="http://schemas.microsoft.com/office/drawing/2014/main" id="{0BE0E40F-8387-47E6-820E-1515C93433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804158">
            <a:off x="4326493" y="3012091"/>
            <a:ext cx="1364092" cy="1257996"/>
          </a:xfrm>
          <a:prstGeom prst="rect">
            <a:avLst/>
          </a:prstGeom>
          <a:effectLst>
            <a:softEdge rad="127000"/>
          </a:effectLst>
        </p:spPr>
      </p:pic>
      <p:pic>
        <p:nvPicPr>
          <p:cNvPr id="17" name="Picture 16">
            <a:extLst>
              <a:ext uri="{FF2B5EF4-FFF2-40B4-BE49-F238E27FC236}">
                <a16:creationId xmlns:a16="http://schemas.microsoft.com/office/drawing/2014/main" id="{A3001C40-655A-42A0-B3A3-8879B2E6AB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80547" y="1813309"/>
            <a:ext cx="1129854" cy="1157411"/>
          </a:xfrm>
          <a:prstGeom prst="rect">
            <a:avLst/>
          </a:prstGeom>
          <a:effectLst>
            <a:softEdge rad="127000"/>
          </a:effectLst>
        </p:spPr>
      </p:pic>
      <p:pic>
        <p:nvPicPr>
          <p:cNvPr id="19" name="Picture 18">
            <a:extLst>
              <a:ext uri="{FF2B5EF4-FFF2-40B4-BE49-F238E27FC236}">
                <a16:creationId xmlns:a16="http://schemas.microsoft.com/office/drawing/2014/main" id="{1F397FE5-C08B-44D6-ADA2-4C5BA2A04B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353335">
            <a:off x="6498498" y="2068341"/>
            <a:ext cx="1014614" cy="1002088"/>
          </a:xfrm>
          <a:prstGeom prst="rect">
            <a:avLst/>
          </a:prstGeom>
        </p:spPr>
      </p:pic>
      <p:pic>
        <p:nvPicPr>
          <p:cNvPr id="21" name="Picture 20">
            <a:extLst>
              <a:ext uri="{FF2B5EF4-FFF2-40B4-BE49-F238E27FC236}">
                <a16:creationId xmlns:a16="http://schemas.microsoft.com/office/drawing/2014/main" id="{9E349A12-D3B4-486F-969F-EB05E476C2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995686">
            <a:off x="5912747" y="2772253"/>
            <a:ext cx="1177453" cy="1164927"/>
          </a:xfrm>
          <a:prstGeom prst="rect">
            <a:avLst/>
          </a:prstGeom>
          <a:effectLst>
            <a:softEdge rad="127000"/>
          </a:effectLst>
        </p:spPr>
      </p:pic>
      <p:pic>
        <p:nvPicPr>
          <p:cNvPr id="24" name="Picture 23">
            <a:extLst>
              <a:ext uri="{FF2B5EF4-FFF2-40B4-BE49-F238E27FC236}">
                <a16:creationId xmlns:a16="http://schemas.microsoft.com/office/drawing/2014/main" id="{A2333BEA-85EC-4A1C-8E75-041B0D86C86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949776">
            <a:off x="5898895" y="3669916"/>
            <a:ext cx="839248" cy="814196"/>
          </a:xfrm>
          <a:prstGeom prst="rect">
            <a:avLst/>
          </a:prstGeom>
        </p:spPr>
      </p:pic>
      <p:pic>
        <p:nvPicPr>
          <p:cNvPr id="27" name="Picture 26">
            <a:extLst>
              <a:ext uri="{FF2B5EF4-FFF2-40B4-BE49-F238E27FC236}">
                <a16:creationId xmlns:a16="http://schemas.microsoft.com/office/drawing/2014/main" id="{6FEF8E3F-FDBC-4130-957B-784EABF7CEC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20608" y="2320591"/>
            <a:ext cx="1957380" cy="1743550"/>
          </a:xfrm>
          <a:prstGeom prst="rect">
            <a:avLst/>
          </a:prstGeom>
          <a:effectLst>
            <a:softEdge rad="317500"/>
          </a:effectLst>
        </p:spPr>
      </p:pic>
      <p:pic>
        <p:nvPicPr>
          <p:cNvPr id="29" name="Picture 28">
            <a:extLst>
              <a:ext uri="{FF2B5EF4-FFF2-40B4-BE49-F238E27FC236}">
                <a16:creationId xmlns:a16="http://schemas.microsoft.com/office/drawing/2014/main" id="{B30AD183-EB33-48B9-8EE6-899027DB630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1119971">
            <a:off x="8366730" y="1808336"/>
            <a:ext cx="1189979" cy="1177453"/>
          </a:xfrm>
          <a:prstGeom prst="rect">
            <a:avLst/>
          </a:prstGeom>
        </p:spPr>
      </p:pic>
      <p:pic>
        <p:nvPicPr>
          <p:cNvPr id="31" name="Picture 30">
            <a:extLst>
              <a:ext uri="{FF2B5EF4-FFF2-40B4-BE49-F238E27FC236}">
                <a16:creationId xmlns:a16="http://schemas.microsoft.com/office/drawing/2014/main" id="{29CFC664-CBE0-4A4D-AB49-5B18ED9D996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637011" y="3693879"/>
            <a:ext cx="864301" cy="701461"/>
          </a:xfrm>
          <a:prstGeom prst="rect">
            <a:avLst/>
          </a:prstGeom>
        </p:spPr>
      </p:pic>
      <p:sp>
        <p:nvSpPr>
          <p:cNvPr id="73" name="TextBox 72">
            <a:extLst>
              <a:ext uri="{FF2B5EF4-FFF2-40B4-BE49-F238E27FC236}">
                <a16:creationId xmlns:a16="http://schemas.microsoft.com/office/drawing/2014/main" id="{F943D6CC-F821-4637-B364-08466413903A}"/>
              </a:ext>
            </a:extLst>
          </p:cNvPr>
          <p:cNvSpPr txBox="1"/>
          <p:nvPr/>
        </p:nvSpPr>
        <p:spPr>
          <a:xfrm>
            <a:off x="3979199" y="3748907"/>
            <a:ext cx="184731" cy="307777"/>
          </a:xfrm>
          <a:prstGeom prst="rect">
            <a:avLst/>
          </a:prstGeom>
          <a:noFill/>
        </p:spPr>
        <p:txBody>
          <a:bodyPr wrap="none" rtlCol="0">
            <a:spAutoFit/>
          </a:bodyPr>
          <a:lstStyle/>
          <a:p>
            <a:pPr algn="ctr"/>
            <a:endParaRPr lang="en-US" sz="1400" b="1" dirty="0"/>
          </a:p>
        </p:txBody>
      </p:sp>
      <p:grpSp>
        <p:nvGrpSpPr>
          <p:cNvPr id="2" name="Group 1"/>
          <p:cNvGrpSpPr/>
          <p:nvPr/>
        </p:nvGrpSpPr>
        <p:grpSpPr>
          <a:xfrm>
            <a:off x="971770" y="4373941"/>
            <a:ext cx="9326880" cy="289952"/>
            <a:chOff x="971770" y="3954388"/>
            <a:chExt cx="9326880" cy="289952"/>
          </a:xfrm>
        </p:grpSpPr>
        <p:cxnSp>
          <p:nvCxnSpPr>
            <p:cNvPr id="7" name="Straight Connector 6"/>
            <p:cNvCxnSpPr/>
            <p:nvPr/>
          </p:nvCxnSpPr>
          <p:spPr>
            <a:xfrm>
              <a:off x="971770" y="4244340"/>
              <a:ext cx="9326880" cy="0"/>
            </a:xfrm>
            <a:prstGeom prst="line">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FA30D17D-572A-4B68-94DD-17C351684608}"/>
                </a:ext>
              </a:extLst>
            </p:cNvPr>
            <p:cNvSpPr/>
            <p:nvPr/>
          </p:nvSpPr>
          <p:spPr>
            <a:xfrm>
              <a:off x="1179054" y="3954388"/>
              <a:ext cx="1408360" cy="203200"/>
            </a:xfrm>
            <a:prstGeom prst="rect">
              <a:avLst/>
            </a:prstGeom>
            <a:solidFill>
              <a:srgbClr val="000000">
                <a:alpha val="40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effectLst>
                    <a:outerShdw blurRad="38100" dist="38100" dir="2700000" algn="tl">
                      <a:srgbClr val="000000">
                        <a:alpha val="43137"/>
                      </a:srgbClr>
                    </a:outerShdw>
                  </a:effectLst>
                </a:rPr>
                <a:t>Radio</a:t>
              </a:r>
            </a:p>
          </p:txBody>
        </p:sp>
        <p:sp>
          <p:nvSpPr>
            <p:cNvPr id="87" name="Rectangle 86">
              <a:extLst>
                <a:ext uri="{FF2B5EF4-FFF2-40B4-BE49-F238E27FC236}">
                  <a16:creationId xmlns:a16="http://schemas.microsoft.com/office/drawing/2014/main" id="{6EC52629-18CC-44B0-90BB-1A60197DF1BF}"/>
                </a:ext>
              </a:extLst>
            </p:cNvPr>
            <p:cNvSpPr/>
            <p:nvPr/>
          </p:nvSpPr>
          <p:spPr>
            <a:xfrm>
              <a:off x="2593639" y="3954388"/>
              <a:ext cx="852945" cy="203200"/>
            </a:xfrm>
            <a:prstGeom prst="rect">
              <a:avLst/>
            </a:prstGeom>
            <a:solidFill>
              <a:srgbClr val="000000">
                <a:alpha val="40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b="1" dirty="0">
                  <a:solidFill>
                    <a:schemeClr val="bg1"/>
                  </a:solidFill>
                  <a:effectLst>
                    <a:outerShdw blurRad="38100" dist="38100" dir="2700000" algn="tl">
                      <a:srgbClr val="000000">
                        <a:alpha val="43137"/>
                      </a:srgbClr>
                    </a:outerShdw>
                  </a:effectLst>
                </a:rPr>
                <a:t>Sub-mm</a:t>
              </a:r>
            </a:p>
          </p:txBody>
        </p:sp>
        <p:sp>
          <p:nvSpPr>
            <p:cNvPr id="90" name="Rectangle 89">
              <a:extLst>
                <a:ext uri="{FF2B5EF4-FFF2-40B4-BE49-F238E27FC236}">
                  <a16:creationId xmlns:a16="http://schemas.microsoft.com/office/drawing/2014/main" id="{5747A24E-171F-4E7C-AC96-D79356511D5E}"/>
                </a:ext>
              </a:extLst>
            </p:cNvPr>
            <p:cNvSpPr/>
            <p:nvPr/>
          </p:nvSpPr>
          <p:spPr>
            <a:xfrm>
              <a:off x="3438289" y="3954388"/>
              <a:ext cx="2423160" cy="203200"/>
            </a:xfrm>
            <a:prstGeom prst="rect">
              <a:avLst/>
            </a:prstGeom>
            <a:solidFill>
              <a:srgbClr val="000000">
                <a:alpha val="40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b="1" dirty="0">
                  <a:solidFill>
                    <a:schemeClr val="bg1"/>
                  </a:solidFill>
                  <a:effectLst>
                    <a:outerShdw blurRad="38100" dist="38100" dir="2700000" algn="tl">
                      <a:srgbClr val="000000">
                        <a:alpha val="43137"/>
                      </a:srgbClr>
                    </a:outerShdw>
                  </a:effectLst>
                </a:rPr>
                <a:t>Infrared</a:t>
              </a:r>
            </a:p>
          </p:txBody>
        </p:sp>
        <p:sp>
          <p:nvSpPr>
            <p:cNvPr id="96" name="Rectangle 95">
              <a:extLst>
                <a:ext uri="{FF2B5EF4-FFF2-40B4-BE49-F238E27FC236}">
                  <a16:creationId xmlns:a16="http://schemas.microsoft.com/office/drawing/2014/main" id="{843F7D4B-E8FA-4EEF-8BDD-E8D0BE8D224B}"/>
                </a:ext>
              </a:extLst>
            </p:cNvPr>
            <p:cNvSpPr/>
            <p:nvPr/>
          </p:nvSpPr>
          <p:spPr>
            <a:xfrm>
              <a:off x="5874393" y="3954388"/>
              <a:ext cx="489420" cy="203200"/>
            </a:xfrm>
            <a:prstGeom prst="rect">
              <a:avLst/>
            </a:prstGeom>
            <a:solidFill>
              <a:srgbClr val="000000">
                <a:alpha val="40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b="1" dirty="0" err="1">
                  <a:solidFill>
                    <a:schemeClr val="bg1"/>
                  </a:solidFill>
                  <a:effectLst>
                    <a:outerShdw blurRad="38100" dist="38100" dir="2700000" algn="tl">
                      <a:srgbClr val="000000">
                        <a:alpha val="43137"/>
                      </a:srgbClr>
                    </a:outerShdw>
                  </a:effectLst>
                </a:rPr>
                <a:t>Opt</a:t>
              </a:r>
              <a:endParaRPr lang="en-US" sz="1200" b="1" dirty="0">
                <a:solidFill>
                  <a:schemeClr val="bg1"/>
                </a:solidFill>
                <a:effectLst>
                  <a:outerShdw blurRad="38100" dist="38100" dir="2700000" algn="tl">
                    <a:srgbClr val="000000">
                      <a:alpha val="43137"/>
                    </a:srgbClr>
                  </a:outerShdw>
                </a:effectLst>
              </a:endParaRPr>
            </a:p>
          </p:txBody>
        </p:sp>
        <p:sp>
          <p:nvSpPr>
            <p:cNvPr id="97" name="Rectangle 96">
              <a:extLst>
                <a:ext uri="{FF2B5EF4-FFF2-40B4-BE49-F238E27FC236}">
                  <a16:creationId xmlns:a16="http://schemas.microsoft.com/office/drawing/2014/main" id="{31D87B11-B076-4504-B0E8-8E105F172FF6}"/>
                </a:ext>
              </a:extLst>
            </p:cNvPr>
            <p:cNvSpPr/>
            <p:nvPr/>
          </p:nvSpPr>
          <p:spPr>
            <a:xfrm>
              <a:off x="6365654" y="3954388"/>
              <a:ext cx="1062562" cy="203200"/>
            </a:xfrm>
            <a:prstGeom prst="rect">
              <a:avLst/>
            </a:prstGeom>
            <a:solidFill>
              <a:srgbClr val="000000">
                <a:alpha val="40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b="1" dirty="0">
                  <a:solidFill>
                    <a:schemeClr val="bg1"/>
                  </a:solidFill>
                  <a:effectLst>
                    <a:outerShdw blurRad="38100" dist="38100" dir="2700000" algn="tl">
                      <a:srgbClr val="000000">
                        <a:alpha val="43137"/>
                      </a:srgbClr>
                    </a:outerShdw>
                  </a:effectLst>
                </a:rPr>
                <a:t>UV</a:t>
              </a:r>
            </a:p>
          </p:txBody>
        </p:sp>
        <p:sp>
          <p:nvSpPr>
            <p:cNvPr id="98" name="Rectangle 97">
              <a:extLst>
                <a:ext uri="{FF2B5EF4-FFF2-40B4-BE49-F238E27FC236}">
                  <a16:creationId xmlns:a16="http://schemas.microsoft.com/office/drawing/2014/main" id="{3C24D229-F24F-4D1E-ABB9-E126AF56DB85}"/>
                </a:ext>
              </a:extLst>
            </p:cNvPr>
            <p:cNvSpPr/>
            <p:nvPr/>
          </p:nvSpPr>
          <p:spPr>
            <a:xfrm>
              <a:off x="8784362" y="3954388"/>
              <a:ext cx="1364987" cy="203200"/>
            </a:xfrm>
            <a:prstGeom prst="rect">
              <a:avLst/>
            </a:prstGeom>
            <a:solidFill>
              <a:srgbClr val="000000">
                <a:alpha val="40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b="1" dirty="0">
                  <a:solidFill>
                    <a:schemeClr val="bg1"/>
                  </a:solidFill>
                  <a:effectLst>
                    <a:outerShdw blurRad="38100" dist="38100" dir="2700000" algn="tl">
                      <a:srgbClr val="000000">
                        <a:alpha val="43137"/>
                      </a:srgbClr>
                    </a:outerShdw>
                  </a:effectLst>
                </a:rPr>
                <a:t>Hard X-ray</a:t>
              </a:r>
            </a:p>
          </p:txBody>
        </p:sp>
        <p:sp>
          <p:nvSpPr>
            <p:cNvPr id="99" name="Rectangle 98">
              <a:extLst>
                <a:ext uri="{FF2B5EF4-FFF2-40B4-BE49-F238E27FC236}">
                  <a16:creationId xmlns:a16="http://schemas.microsoft.com/office/drawing/2014/main" id="{55B7BACC-C1FE-4CC9-AF2D-762DA0306E60}"/>
                </a:ext>
              </a:extLst>
            </p:cNvPr>
            <p:cNvSpPr/>
            <p:nvPr/>
          </p:nvSpPr>
          <p:spPr>
            <a:xfrm>
              <a:off x="7429474" y="3954388"/>
              <a:ext cx="1356143" cy="203200"/>
            </a:xfrm>
            <a:prstGeom prst="rect">
              <a:avLst/>
            </a:prstGeom>
            <a:solidFill>
              <a:srgbClr val="000000">
                <a:alpha val="40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b="1" dirty="0">
                  <a:solidFill>
                    <a:schemeClr val="bg1"/>
                  </a:solidFill>
                  <a:effectLst>
                    <a:outerShdw blurRad="38100" dist="38100" dir="2700000" algn="tl">
                      <a:srgbClr val="000000">
                        <a:alpha val="43137"/>
                      </a:srgbClr>
                    </a:outerShdw>
                  </a:effectLst>
                </a:rPr>
                <a:t>Soft X-ray</a:t>
              </a:r>
            </a:p>
          </p:txBody>
        </p:sp>
      </p:grpSp>
      <p:sp>
        <p:nvSpPr>
          <p:cNvPr id="100" name="TextBox 99">
            <a:extLst>
              <a:ext uri="{FF2B5EF4-FFF2-40B4-BE49-F238E27FC236}">
                <a16:creationId xmlns:a16="http://schemas.microsoft.com/office/drawing/2014/main" id="{64845050-284C-48F2-B9D1-9EFADB72495C}"/>
              </a:ext>
            </a:extLst>
          </p:cNvPr>
          <p:cNvSpPr txBox="1"/>
          <p:nvPr/>
        </p:nvSpPr>
        <p:spPr>
          <a:xfrm>
            <a:off x="3488940" y="1477252"/>
            <a:ext cx="2633863" cy="276999"/>
          </a:xfrm>
          <a:prstGeom prst="rect">
            <a:avLst/>
          </a:prstGeom>
          <a:noFill/>
        </p:spPr>
        <p:txBody>
          <a:bodyPr wrap="none" rtlCol="0">
            <a:spAutoFit/>
          </a:bodyPr>
          <a:lstStyle/>
          <a:p>
            <a:pPr algn="ctr"/>
            <a:r>
              <a:rPr lang="en-US" sz="1200" b="1" spc="600" dirty="0">
                <a:solidFill>
                  <a:srgbClr val="8095CA"/>
                </a:solidFill>
              </a:rPr>
              <a:t>SPACE REQUIRED</a:t>
            </a:r>
          </a:p>
        </p:txBody>
      </p:sp>
      <p:sp>
        <p:nvSpPr>
          <p:cNvPr id="102" name="TextBox 101">
            <a:extLst>
              <a:ext uri="{FF2B5EF4-FFF2-40B4-BE49-F238E27FC236}">
                <a16:creationId xmlns:a16="http://schemas.microsoft.com/office/drawing/2014/main" id="{A2D0FF05-419F-4E30-A820-C6B421B46E98}"/>
              </a:ext>
            </a:extLst>
          </p:cNvPr>
          <p:cNvSpPr txBox="1"/>
          <p:nvPr/>
        </p:nvSpPr>
        <p:spPr>
          <a:xfrm>
            <a:off x="7070340" y="1477252"/>
            <a:ext cx="2633863" cy="276999"/>
          </a:xfrm>
          <a:prstGeom prst="rect">
            <a:avLst/>
          </a:prstGeom>
          <a:noFill/>
        </p:spPr>
        <p:txBody>
          <a:bodyPr wrap="none" rtlCol="0">
            <a:spAutoFit/>
          </a:bodyPr>
          <a:lstStyle/>
          <a:p>
            <a:pPr algn="ctr"/>
            <a:r>
              <a:rPr lang="en-US" sz="1200" b="1" spc="600" dirty="0">
                <a:solidFill>
                  <a:srgbClr val="8095CA"/>
                </a:solidFill>
              </a:rPr>
              <a:t>SPACE REQUIRED</a:t>
            </a:r>
          </a:p>
        </p:txBody>
      </p:sp>
      <p:sp>
        <p:nvSpPr>
          <p:cNvPr id="104" name="TextBox 103">
            <a:extLst>
              <a:ext uri="{FF2B5EF4-FFF2-40B4-BE49-F238E27FC236}">
                <a16:creationId xmlns:a16="http://schemas.microsoft.com/office/drawing/2014/main" id="{06828AC6-34BE-4F60-A4C4-BFE90B95745C}"/>
              </a:ext>
            </a:extLst>
          </p:cNvPr>
          <p:cNvSpPr txBox="1"/>
          <p:nvPr/>
        </p:nvSpPr>
        <p:spPr>
          <a:xfrm>
            <a:off x="770175" y="2817746"/>
            <a:ext cx="1098222" cy="646331"/>
          </a:xfrm>
          <a:prstGeom prst="rect">
            <a:avLst/>
          </a:prstGeom>
          <a:noFill/>
        </p:spPr>
        <p:txBody>
          <a:bodyPr wrap="square" rtlCol="0">
            <a:spAutoFit/>
          </a:bodyPr>
          <a:lstStyle/>
          <a:p>
            <a:pPr algn="ctr"/>
            <a:r>
              <a:rPr lang="en-US" sz="1200" b="1" dirty="0"/>
              <a:t>Mechanical AGN</a:t>
            </a:r>
          </a:p>
          <a:p>
            <a:pPr algn="ctr"/>
            <a:r>
              <a:rPr lang="en-US" sz="1200" b="1" dirty="0"/>
              <a:t>Feedback</a:t>
            </a:r>
          </a:p>
        </p:txBody>
      </p:sp>
      <p:sp>
        <p:nvSpPr>
          <p:cNvPr id="105" name="TextBox 104">
            <a:extLst>
              <a:ext uri="{FF2B5EF4-FFF2-40B4-BE49-F238E27FC236}">
                <a16:creationId xmlns:a16="http://schemas.microsoft.com/office/drawing/2014/main" id="{F4A38F1A-F236-4CA8-B4E4-A4D1641CD989}"/>
              </a:ext>
            </a:extLst>
          </p:cNvPr>
          <p:cNvSpPr txBox="1"/>
          <p:nvPr/>
        </p:nvSpPr>
        <p:spPr>
          <a:xfrm>
            <a:off x="2425121" y="2167443"/>
            <a:ext cx="1189244" cy="461665"/>
          </a:xfrm>
          <a:prstGeom prst="rect">
            <a:avLst/>
          </a:prstGeom>
          <a:noFill/>
        </p:spPr>
        <p:txBody>
          <a:bodyPr wrap="square" rtlCol="0">
            <a:spAutoFit/>
          </a:bodyPr>
          <a:lstStyle/>
          <a:p>
            <a:pPr algn="ctr"/>
            <a:r>
              <a:rPr lang="en-US" sz="1200" b="1" dirty="0"/>
              <a:t>Molecular Gas, Dust</a:t>
            </a:r>
          </a:p>
        </p:txBody>
      </p:sp>
      <p:sp>
        <p:nvSpPr>
          <p:cNvPr id="106" name="TextBox 105">
            <a:extLst>
              <a:ext uri="{FF2B5EF4-FFF2-40B4-BE49-F238E27FC236}">
                <a16:creationId xmlns:a16="http://schemas.microsoft.com/office/drawing/2014/main" id="{A9249AB5-296C-45B2-92AB-C066E01F0548}"/>
              </a:ext>
            </a:extLst>
          </p:cNvPr>
          <p:cNvSpPr txBox="1"/>
          <p:nvPr/>
        </p:nvSpPr>
        <p:spPr>
          <a:xfrm>
            <a:off x="3370154" y="3156372"/>
            <a:ext cx="1189244" cy="646331"/>
          </a:xfrm>
          <a:prstGeom prst="rect">
            <a:avLst/>
          </a:prstGeom>
          <a:noFill/>
        </p:spPr>
        <p:txBody>
          <a:bodyPr wrap="square" rtlCol="0">
            <a:spAutoFit/>
          </a:bodyPr>
          <a:lstStyle/>
          <a:p>
            <a:pPr algn="ctr"/>
            <a:r>
              <a:rPr lang="en-US" sz="1200" b="1" dirty="0"/>
              <a:t>Obscured Star Formation</a:t>
            </a:r>
          </a:p>
        </p:txBody>
      </p:sp>
      <p:sp>
        <p:nvSpPr>
          <p:cNvPr id="107" name="TextBox 106">
            <a:extLst>
              <a:ext uri="{FF2B5EF4-FFF2-40B4-BE49-F238E27FC236}">
                <a16:creationId xmlns:a16="http://schemas.microsoft.com/office/drawing/2014/main" id="{60650060-BC24-47EC-912F-A012A75239F1}"/>
              </a:ext>
            </a:extLst>
          </p:cNvPr>
          <p:cNvSpPr txBox="1"/>
          <p:nvPr/>
        </p:nvSpPr>
        <p:spPr>
          <a:xfrm>
            <a:off x="4138516" y="4056346"/>
            <a:ext cx="1473808" cy="276999"/>
          </a:xfrm>
          <a:prstGeom prst="rect">
            <a:avLst/>
          </a:prstGeom>
          <a:noFill/>
        </p:spPr>
        <p:txBody>
          <a:bodyPr wrap="square" rtlCol="0">
            <a:spAutoFit/>
          </a:bodyPr>
          <a:lstStyle/>
          <a:p>
            <a:pPr algn="ctr"/>
            <a:r>
              <a:rPr lang="en-US" sz="1200" b="1" dirty="0"/>
              <a:t>Obscured AGN</a:t>
            </a:r>
          </a:p>
        </p:txBody>
      </p:sp>
      <p:sp>
        <p:nvSpPr>
          <p:cNvPr id="110" name="TextBox 109">
            <a:extLst>
              <a:ext uri="{FF2B5EF4-FFF2-40B4-BE49-F238E27FC236}">
                <a16:creationId xmlns:a16="http://schemas.microsoft.com/office/drawing/2014/main" id="{FB83017A-7204-4F8A-AF5B-DFB2D89D587D}"/>
              </a:ext>
            </a:extLst>
          </p:cNvPr>
          <p:cNvSpPr txBox="1"/>
          <p:nvPr/>
        </p:nvSpPr>
        <p:spPr>
          <a:xfrm>
            <a:off x="5245508" y="2768029"/>
            <a:ext cx="993380" cy="461665"/>
          </a:xfrm>
          <a:prstGeom prst="rect">
            <a:avLst/>
          </a:prstGeom>
          <a:noFill/>
        </p:spPr>
        <p:txBody>
          <a:bodyPr wrap="square" rtlCol="0">
            <a:spAutoFit/>
          </a:bodyPr>
          <a:lstStyle/>
          <a:p>
            <a:pPr algn="ctr"/>
            <a:r>
              <a:rPr lang="en-US" sz="1200" b="1" dirty="0"/>
              <a:t>Star Formation</a:t>
            </a:r>
          </a:p>
        </p:txBody>
      </p:sp>
      <p:sp>
        <p:nvSpPr>
          <p:cNvPr id="111" name="TextBox 110">
            <a:extLst>
              <a:ext uri="{FF2B5EF4-FFF2-40B4-BE49-F238E27FC236}">
                <a16:creationId xmlns:a16="http://schemas.microsoft.com/office/drawing/2014/main" id="{7649A15E-0EA6-47CC-AAEA-B018E7E37A49}"/>
              </a:ext>
            </a:extLst>
          </p:cNvPr>
          <p:cNvSpPr txBox="1"/>
          <p:nvPr/>
        </p:nvSpPr>
        <p:spPr>
          <a:xfrm>
            <a:off x="4377894" y="1785167"/>
            <a:ext cx="1169992" cy="276999"/>
          </a:xfrm>
          <a:prstGeom prst="rect">
            <a:avLst/>
          </a:prstGeom>
          <a:noFill/>
        </p:spPr>
        <p:txBody>
          <a:bodyPr wrap="square" rtlCol="0">
            <a:spAutoFit/>
          </a:bodyPr>
          <a:lstStyle/>
          <a:p>
            <a:pPr algn="ctr"/>
            <a:r>
              <a:rPr lang="en-US" sz="1200" b="1" dirty="0"/>
              <a:t>Old Stars</a:t>
            </a:r>
          </a:p>
        </p:txBody>
      </p:sp>
      <p:sp>
        <p:nvSpPr>
          <p:cNvPr id="112" name="TextBox 111">
            <a:extLst>
              <a:ext uri="{FF2B5EF4-FFF2-40B4-BE49-F238E27FC236}">
                <a16:creationId xmlns:a16="http://schemas.microsoft.com/office/drawing/2014/main" id="{3A3BC096-AD73-40A2-8239-039185310A93}"/>
              </a:ext>
            </a:extLst>
          </p:cNvPr>
          <p:cNvSpPr txBox="1"/>
          <p:nvPr/>
        </p:nvSpPr>
        <p:spPr>
          <a:xfrm>
            <a:off x="6382213" y="1764921"/>
            <a:ext cx="1169992" cy="461665"/>
          </a:xfrm>
          <a:prstGeom prst="rect">
            <a:avLst/>
          </a:prstGeom>
          <a:noFill/>
        </p:spPr>
        <p:txBody>
          <a:bodyPr wrap="square" rtlCol="0">
            <a:spAutoFit/>
          </a:bodyPr>
          <a:lstStyle/>
          <a:p>
            <a:pPr algn="ctr"/>
            <a:r>
              <a:rPr lang="en-US" sz="1200" b="1" dirty="0"/>
              <a:t>Lyman-alpha</a:t>
            </a:r>
          </a:p>
          <a:p>
            <a:pPr algn="ctr"/>
            <a:r>
              <a:rPr lang="en-US" sz="1200" b="1" dirty="0"/>
              <a:t>Emission</a:t>
            </a:r>
          </a:p>
        </p:txBody>
      </p:sp>
      <p:sp>
        <p:nvSpPr>
          <p:cNvPr id="113" name="TextBox 112">
            <a:extLst>
              <a:ext uri="{FF2B5EF4-FFF2-40B4-BE49-F238E27FC236}">
                <a16:creationId xmlns:a16="http://schemas.microsoft.com/office/drawing/2014/main" id="{8012FED4-9CB7-4CFE-A1DF-211316522453}"/>
              </a:ext>
            </a:extLst>
          </p:cNvPr>
          <p:cNvSpPr txBox="1"/>
          <p:nvPr/>
        </p:nvSpPr>
        <p:spPr>
          <a:xfrm>
            <a:off x="8791002" y="1986186"/>
            <a:ext cx="1261278" cy="276999"/>
          </a:xfrm>
          <a:prstGeom prst="rect">
            <a:avLst/>
          </a:prstGeom>
          <a:noFill/>
        </p:spPr>
        <p:txBody>
          <a:bodyPr wrap="square" rtlCol="0">
            <a:spAutoFit/>
          </a:bodyPr>
          <a:lstStyle/>
          <a:p>
            <a:pPr algn="ctr"/>
            <a:r>
              <a:rPr lang="en-US" sz="1200" b="1" dirty="0"/>
              <a:t>X-ray Binaries</a:t>
            </a:r>
          </a:p>
        </p:txBody>
      </p:sp>
      <p:sp>
        <p:nvSpPr>
          <p:cNvPr id="114" name="TextBox 113">
            <a:extLst>
              <a:ext uri="{FF2B5EF4-FFF2-40B4-BE49-F238E27FC236}">
                <a16:creationId xmlns:a16="http://schemas.microsoft.com/office/drawing/2014/main" id="{6350045D-418F-497D-88D1-572D63CAD650}"/>
              </a:ext>
            </a:extLst>
          </p:cNvPr>
          <p:cNvSpPr txBox="1"/>
          <p:nvPr/>
        </p:nvSpPr>
        <p:spPr>
          <a:xfrm>
            <a:off x="8803676" y="3056316"/>
            <a:ext cx="1070546" cy="461665"/>
          </a:xfrm>
          <a:prstGeom prst="rect">
            <a:avLst/>
          </a:prstGeom>
          <a:noFill/>
        </p:spPr>
        <p:txBody>
          <a:bodyPr wrap="square" rtlCol="0">
            <a:spAutoFit/>
          </a:bodyPr>
          <a:lstStyle/>
          <a:p>
            <a:pPr algn="ctr"/>
            <a:r>
              <a:rPr lang="en-US" sz="1200" b="1" dirty="0"/>
              <a:t>CGM, IGM, &amp; ICM</a:t>
            </a:r>
          </a:p>
        </p:txBody>
      </p:sp>
      <p:sp>
        <p:nvSpPr>
          <p:cNvPr id="115" name="TextBox 114">
            <a:extLst>
              <a:ext uri="{FF2B5EF4-FFF2-40B4-BE49-F238E27FC236}">
                <a16:creationId xmlns:a16="http://schemas.microsoft.com/office/drawing/2014/main" id="{8D403B1C-D3A8-4054-9A1F-E463C779A176}"/>
              </a:ext>
            </a:extLst>
          </p:cNvPr>
          <p:cNvSpPr txBox="1"/>
          <p:nvPr/>
        </p:nvSpPr>
        <p:spPr>
          <a:xfrm>
            <a:off x="8285055" y="4002330"/>
            <a:ext cx="544424" cy="276999"/>
          </a:xfrm>
          <a:prstGeom prst="rect">
            <a:avLst/>
          </a:prstGeom>
          <a:noFill/>
        </p:spPr>
        <p:txBody>
          <a:bodyPr wrap="square" rtlCol="0">
            <a:spAutoFit/>
          </a:bodyPr>
          <a:lstStyle/>
          <a:p>
            <a:pPr algn="ctr"/>
            <a:r>
              <a:rPr lang="en-US" sz="1200" b="1" dirty="0"/>
              <a:t>AGN</a:t>
            </a:r>
          </a:p>
        </p:txBody>
      </p:sp>
      <p:sp>
        <p:nvSpPr>
          <p:cNvPr id="116" name="TextBox 115">
            <a:extLst>
              <a:ext uri="{FF2B5EF4-FFF2-40B4-BE49-F238E27FC236}">
                <a16:creationId xmlns:a16="http://schemas.microsoft.com/office/drawing/2014/main" id="{0B5CD0D4-2993-4D1D-84C8-76E4BD1D4FF2}"/>
              </a:ext>
            </a:extLst>
          </p:cNvPr>
          <p:cNvSpPr txBox="1"/>
          <p:nvPr/>
        </p:nvSpPr>
        <p:spPr>
          <a:xfrm>
            <a:off x="6749875" y="3881376"/>
            <a:ext cx="1079711" cy="276999"/>
          </a:xfrm>
          <a:prstGeom prst="rect">
            <a:avLst/>
          </a:prstGeom>
          <a:noFill/>
        </p:spPr>
        <p:txBody>
          <a:bodyPr wrap="square" rtlCol="0">
            <a:spAutoFit/>
          </a:bodyPr>
          <a:lstStyle/>
          <a:p>
            <a:pPr algn="ctr"/>
            <a:r>
              <a:rPr lang="en-US" sz="1200" b="1" dirty="0"/>
              <a:t>Supernovae</a:t>
            </a:r>
          </a:p>
        </p:txBody>
      </p:sp>
      <p:sp>
        <p:nvSpPr>
          <p:cNvPr id="101" name="Rectangle 100">
            <a:extLst>
              <a:ext uri="{FF2B5EF4-FFF2-40B4-BE49-F238E27FC236}">
                <a16:creationId xmlns:a16="http://schemas.microsoft.com/office/drawing/2014/main" id="{E816AE96-0C47-4183-8D02-661B146456A1}"/>
              </a:ext>
            </a:extLst>
          </p:cNvPr>
          <p:cNvSpPr/>
          <p:nvPr/>
        </p:nvSpPr>
        <p:spPr>
          <a:xfrm>
            <a:off x="6185472" y="4691844"/>
            <a:ext cx="228600" cy="248707"/>
          </a:xfrm>
          <a:prstGeom prst="rect">
            <a:avLst/>
          </a:prstGeom>
          <a:gradFill flip="none" rotWithShape="1">
            <a:gsLst>
              <a:gs pos="83000">
                <a:srgbClr val="0000FF"/>
              </a:gs>
              <a:gs pos="67000">
                <a:srgbClr val="0080FF"/>
              </a:gs>
              <a:gs pos="50000">
                <a:srgbClr val="00FF00"/>
              </a:gs>
              <a:gs pos="16000">
                <a:srgbClr val="FF7F00"/>
              </a:gs>
              <a:gs pos="34000">
                <a:srgbClr val="FFFF00"/>
              </a:gs>
              <a:gs pos="0">
                <a:srgbClr val="FF0000"/>
              </a:gs>
              <a:gs pos="100000">
                <a:srgbClr val="33085E"/>
              </a:gs>
            </a:gsLst>
            <a:lin ang="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108" name="TextBox 107">
            <a:extLst>
              <a:ext uri="{FF2B5EF4-FFF2-40B4-BE49-F238E27FC236}">
                <a16:creationId xmlns:a16="http://schemas.microsoft.com/office/drawing/2014/main" id="{A236238A-849E-4F0F-AC88-9FC7AE93C7C9}"/>
              </a:ext>
            </a:extLst>
          </p:cNvPr>
          <p:cNvSpPr txBox="1"/>
          <p:nvPr/>
        </p:nvSpPr>
        <p:spPr>
          <a:xfrm>
            <a:off x="805530" y="5774363"/>
            <a:ext cx="10164941" cy="369012"/>
          </a:xfrm>
          <a:prstGeom prst="rect">
            <a:avLst/>
          </a:prstGeom>
          <a:solidFill>
            <a:srgbClr val="EBFFFF"/>
          </a:solidFill>
          <a:ln>
            <a:solidFill>
              <a:schemeClr val="tx1"/>
            </a:solidFill>
          </a:ln>
          <a:effectLst>
            <a:outerShdw blurRad="50800" dist="38100" dir="2700000" algn="tl" rotWithShape="0">
              <a:prstClr val="black">
                <a:alpha val="40000"/>
              </a:prstClr>
            </a:outerShdw>
          </a:effectLst>
        </p:spPr>
        <p:txBody>
          <a:bodyPr wrap="square" rtlCol="0" anchor="ctr">
            <a:spAutoFit/>
          </a:bodyPr>
          <a:lstStyle/>
          <a:p>
            <a:pPr marL="61875" algn="ctr">
              <a:defRPr/>
            </a:pPr>
            <a:r>
              <a:rPr lang="en-US" sz="1798" b="1" dirty="0">
                <a:solidFill>
                  <a:srgbClr val="000000"/>
                </a:solidFill>
              </a:rPr>
              <a:t>Wide diversity of sources and therefore many different detector technologies needed</a:t>
            </a:r>
          </a:p>
        </p:txBody>
      </p:sp>
      <p:grpSp>
        <p:nvGrpSpPr>
          <p:cNvPr id="5" name="Group 4">
            <a:extLst>
              <a:ext uri="{FF2B5EF4-FFF2-40B4-BE49-F238E27FC236}">
                <a16:creationId xmlns:a16="http://schemas.microsoft.com/office/drawing/2014/main" id="{253049CC-FEFF-4610-8C7C-6097B89B0765}"/>
              </a:ext>
            </a:extLst>
          </p:cNvPr>
          <p:cNvGrpSpPr/>
          <p:nvPr/>
        </p:nvGrpSpPr>
        <p:grpSpPr>
          <a:xfrm>
            <a:off x="6118447" y="1346361"/>
            <a:ext cx="6003315" cy="4129364"/>
            <a:chOff x="6113173" y="1346361"/>
            <a:chExt cx="6008589" cy="4129364"/>
          </a:xfrm>
        </p:grpSpPr>
        <p:sp>
          <p:nvSpPr>
            <p:cNvPr id="4" name="Rectangle 3">
              <a:extLst>
                <a:ext uri="{FF2B5EF4-FFF2-40B4-BE49-F238E27FC236}">
                  <a16:creationId xmlns:a16="http://schemas.microsoft.com/office/drawing/2014/main" id="{CDC323E3-1FB6-43CC-B642-8AA4BECA302C}"/>
                </a:ext>
              </a:extLst>
            </p:cNvPr>
            <p:cNvSpPr/>
            <p:nvPr/>
          </p:nvSpPr>
          <p:spPr>
            <a:xfrm>
              <a:off x="6113173" y="1382275"/>
              <a:ext cx="4196751" cy="4093450"/>
            </a:xfrm>
            <a:prstGeom prst="rect">
              <a:avLst/>
            </a:prstGeom>
            <a:noFill/>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109" name="Rectangle 108">
              <a:extLst>
                <a:ext uri="{FF2B5EF4-FFF2-40B4-BE49-F238E27FC236}">
                  <a16:creationId xmlns:a16="http://schemas.microsoft.com/office/drawing/2014/main" id="{2931702A-A040-4D48-8BC6-9C76FE87A5B1}"/>
                </a:ext>
              </a:extLst>
            </p:cNvPr>
            <p:cNvSpPr/>
            <p:nvPr/>
          </p:nvSpPr>
          <p:spPr>
            <a:xfrm>
              <a:off x="10295751" y="1346361"/>
              <a:ext cx="1826011" cy="923330"/>
            </a:xfrm>
            <a:prstGeom prst="rect">
              <a:avLst/>
            </a:prstGeom>
            <a:noFill/>
            <a:ln>
              <a:noFill/>
            </a:ln>
          </p:spPr>
          <p:txBody>
            <a:bodyPr wrap="square">
              <a:spAutoFit/>
            </a:bodyPr>
            <a:lstStyle/>
            <a:p>
              <a:pPr algn="ctr"/>
              <a:r>
                <a:rPr lang="en-US" b="1" dirty="0">
                  <a:solidFill>
                    <a:srgbClr val="C00000"/>
                  </a:solidFill>
                </a:rPr>
                <a:t>Capable of being detected with CCDs</a:t>
              </a:r>
            </a:p>
          </p:txBody>
        </p:sp>
      </p:grpSp>
    </p:spTree>
    <p:extLst>
      <p:ext uri="{BB962C8B-B14F-4D97-AF65-F5344CB8AC3E}">
        <p14:creationId xmlns:p14="http://schemas.microsoft.com/office/powerpoint/2010/main" val="3806365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0D876B-EDBC-4A0B-BB09-B7FEC8A23D62}"/>
              </a:ext>
            </a:extLst>
          </p:cNvPr>
          <p:cNvSpPr>
            <a:spLocks noGrp="1"/>
          </p:cNvSpPr>
          <p:nvPr>
            <p:ph type="title"/>
          </p:nvPr>
        </p:nvSpPr>
        <p:spPr/>
        <p:txBody>
          <a:bodyPr/>
          <a:lstStyle/>
          <a:p>
            <a:r>
              <a:rPr lang="en-US" dirty="0"/>
              <a:t>Space vs. Ground Observatories</a:t>
            </a:r>
          </a:p>
        </p:txBody>
      </p:sp>
      <p:sp>
        <p:nvSpPr>
          <p:cNvPr id="7" name="Content Placeholder 6">
            <a:extLst>
              <a:ext uri="{FF2B5EF4-FFF2-40B4-BE49-F238E27FC236}">
                <a16:creationId xmlns:a16="http://schemas.microsoft.com/office/drawing/2014/main" id="{EDFA9CB7-BFB3-4912-8A91-91DF61F533C2}"/>
              </a:ext>
            </a:extLst>
          </p:cNvPr>
          <p:cNvSpPr>
            <a:spLocks noGrp="1"/>
          </p:cNvSpPr>
          <p:nvPr>
            <p:ph sz="quarter" idx="11"/>
          </p:nvPr>
        </p:nvSpPr>
        <p:spPr>
          <a:xfrm>
            <a:off x="5932170" y="1293094"/>
            <a:ext cx="5852160" cy="4830616"/>
          </a:xfrm>
        </p:spPr>
        <p:txBody>
          <a:bodyPr/>
          <a:lstStyle/>
          <a:p>
            <a:r>
              <a:rPr lang="en-US" sz="2400" dirty="0"/>
              <a:t>Ground observatories have obvious advantages, however:</a:t>
            </a:r>
          </a:p>
          <a:p>
            <a:pPr lvl="1"/>
            <a:r>
              <a:rPr lang="en-US" sz="2000" dirty="0"/>
              <a:t>The atmosphere is opaque in scientifically important wavebands (e.g. X-ray, infrared)</a:t>
            </a:r>
          </a:p>
          <a:p>
            <a:pPr lvl="1"/>
            <a:r>
              <a:rPr lang="en-US" sz="2000" dirty="0"/>
              <a:t>Atmospheric turbulence degrades image quality</a:t>
            </a:r>
          </a:p>
          <a:p>
            <a:pPr lvl="1"/>
            <a:r>
              <a:rPr lang="en-US" sz="2000" dirty="0"/>
              <a:t>There are a finite number of prime viewing sites, most in remote locations</a:t>
            </a:r>
          </a:p>
          <a:p>
            <a:r>
              <a:rPr lang="en-US" sz="2400" dirty="0"/>
              <a:t>Both ground and space-based telescopes have been steadily increasing in size </a:t>
            </a:r>
          </a:p>
          <a:p>
            <a:pPr lvl="1"/>
            <a:r>
              <a:rPr lang="en-US" sz="2000" dirty="0"/>
              <a:t>See fainter objects at higher resolution</a:t>
            </a:r>
          </a:p>
          <a:p>
            <a:pPr lvl="1"/>
            <a:r>
              <a:rPr lang="en-US" sz="2000" dirty="0"/>
              <a:t>Cost and complexity increase faster than telescope size</a:t>
            </a:r>
          </a:p>
        </p:txBody>
      </p:sp>
      <p:pic>
        <p:nvPicPr>
          <p:cNvPr id="8" name="Content Placeholder 7">
            <a:extLst>
              <a:ext uri="{FF2B5EF4-FFF2-40B4-BE49-F238E27FC236}">
                <a16:creationId xmlns:a16="http://schemas.microsoft.com/office/drawing/2014/main" id="{A0E11B33-CE3B-4703-8D58-E25B7B5BAF34}"/>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986586" y="1293813"/>
            <a:ext cx="4610190" cy="4829175"/>
          </a:xfrm>
          <a:prstGeom prst="rect">
            <a:avLst/>
          </a:prstGeom>
        </p:spPr>
      </p:pic>
      <p:sp>
        <p:nvSpPr>
          <p:cNvPr id="10" name="TextBox 9">
            <a:extLst>
              <a:ext uri="{FF2B5EF4-FFF2-40B4-BE49-F238E27FC236}">
                <a16:creationId xmlns:a16="http://schemas.microsoft.com/office/drawing/2014/main" id="{E0B171AF-CFBC-48A0-8A0C-FF2A88658CCE}"/>
              </a:ext>
            </a:extLst>
          </p:cNvPr>
          <p:cNvSpPr txBox="1"/>
          <p:nvPr/>
        </p:nvSpPr>
        <p:spPr>
          <a:xfrm>
            <a:off x="4980498" y="6463041"/>
            <a:ext cx="1903343" cy="276999"/>
          </a:xfrm>
          <a:prstGeom prst="rect">
            <a:avLst/>
          </a:prstGeom>
          <a:noFill/>
        </p:spPr>
        <p:txBody>
          <a:bodyPr wrap="none" rtlCol="0">
            <a:spAutoFit/>
          </a:bodyPr>
          <a:lstStyle/>
          <a:p>
            <a:pPr algn="ctr"/>
            <a:r>
              <a:rPr lang="en-US" sz="1200" b="1" i="1" dirty="0"/>
              <a:t>Image credit: Wikipedia</a:t>
            </a:r>
          </a:p>
        </p:txBody>
      </p:sp>
    </p:spTree>
    <p:extLst>
      <p:ext uri="{BB962C8B-B14F-4D97-AF65-F5344CB8AC3E}">
        <p14:creationId xmlns:p14="http://schemas.microsoft.com/office/powerpoint/2010/main" val="1343403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3710" y="363782"/>
            <a:ext cx="9681406" cy="618506"/>
          </a:xfrm>
        </p:spPr>
        <p:txBody>
          <a:bodyPr/>
          <a:lstStyle/>
          <a:p>
            <a:r>
              <a:rPr lang="en-US" dirty="0"/>
              <a:t>Chandra X-Ray Observatory</a:t>
            </a:r>
            <a:br>
              <a:rPr lang="en-US" dirty="0"/>
            </a:br>
            <a:endParaRPr lang="en-US" dirty="0"/>
          </a:p>
        </p:txBody>
      </p:sp>
      <p:sp>
        <p:nvSpPr>
          <p:cNvPr id="29" name="TextBox 28"/>
          <p:cNvSpPr txBox="1"/>
          <p:nvPr/>
        </p:nvSpPr>
        <p:spPr>
          <a:xfrm>
            <a:off x="12258561" y="5537538"/>
            <a:ext cx="944244" cy="246157"/>
          </a:xfrm>
          <a:prstGeom prst="rect">
            <a:avLst/>
          </a:prstGeom>
          <a:noFill/>
        </p:spPr>
        <p:txBody>
          <a:bodyPr wrap="none" rtlCol="0">
            <a:spAutoFit/>
          </a:bodyPr>
          <a:lstStyle/>
          <a:p>
            <a:pPr algn="ctr" defTabSz="914126">
              <a:defRPr/>
            </a:pPr>
            <a:r>
              <a:rPr lang="en-US" sz="1000">
                <a:solidFill>
                  <a:srgbClr val="FFFFFF"/>
                </a:solidFill>
              </a:rPr>
              <a:t>Bullet Cluster</a:t>
            </a:r>
            <a:endParaRPr lang="en-US" sz="1000" dirty="0">
              <a:solidFill>
                <a:srgbClr val="FFFFFF"/>
              </a:solidFill>
            </a:endParaRPr>
          </a:p>
        </p:txBody>
      </p:sp>
      <p:sp>
        <p:nvSpPr>
          <p:cNvPr id="30" name="TextBox 29"/>
          <p:cNvSpPr txBox="1"/>
          <p:nvPr/>
        </p:nvSpPr>
        <p:spPr>
          <a:xfrm>
            <a:off x="12430760" y="5850771"/>
            <a:ext cx="1604510" cy="253850"/>
          </a:xfrm>
          <a:prstGeom prst="rect">
            <a:avLst/>
          </a:prstGeom>
          <a:noFill/>
        </p:spPr>
        <p:txBody>
          <a:bodyPr wrap="none" rtlCol="0">
            <a:spAutoFit/>
          </a:bodyPr>
          <a:lstStyle/>
          <a:p>
            <a:pPr algn="ctr" defTabSz="914126">
              <a:defRPr/>
            </a:pPr>
            <a:r>
              <a:rPr lang="en-US" sz="1050" dirty="0" err="1">
                <a:solidFill>
                  <a:srgbClr val="000000"/>
                </a:solidFill>
              </a:rPr>
              <a:t>Mushotsky</a:t>
            </a:r>
            <a:r>
              <a:rPr lang="en-US" sz="1050" dirty="0">
                <a:solidFill>
                  <a:srgbClr val="000000"/>
                </a:solidFill>
              </a:rPr>
              <a:t> et al., </a:t>
            </a:r>
            <a:r>
              <a:rPr lang="nb-NO" sz="1050" dirty="0">
                <a:solidFill>
                  <a:srgbClr val="000000"/>
                </a:solidFill>
              </a:rPr>
              <a:t>(SAO)</a:t>
            </a:r>
            <a:endParaRPr lang="en-US" sz="1050" dirty="0">
              <a:solidFill>
                <a:srgbClr val="000000"/>
              </a:solidFill>
            </a:endParaRPr>
          </a:p>
        </p:txBody>
      </p:sp>
      <p:pic>
        <p:nvPicPr>
          <p:cNvPr id="12" name="Picture 11"/>
          <p:cNvPicPr>
            <a:picLocks noChangeAspect="1"/>
          </p:cNvPicPr>
          <p:nvPr/>
        </p:nvPicPr>
        <p:blipFill>
          <a:blip r:embed="rId3"/>
          <a:stretch>
            <a:fillRect/>
          </a:stretch>
        </p:blipFill>
        <p:spPr>
          <a:xfrm>
            <a:off x="4813949" y="1502132"/>
            <a:ext cx="3041152" cy="4561727"/>
          </a:xfrm>
          <a:prstGeom prst="rect">
            <a:avLst/>
          </a:prstGeom>
          <a:ln w="12700">
            <a:solidFill>
              <a:schemeClr val="tx1"/>
            </a:solidFill>
          </a:ln>
          <a:effectLst>
            <a:outerShdw blurRad="50800" dist="38100" dir="8100000" algn="tr" rotWithShape="0">
              <a:prstClr val="black">
                <a:alpha val="40000"/>
              </a:prstClr>
            </a:outerShdw>
          </a:effectLst>
        </p:spPr>
      </p:pic>
      <p:sp>
        <p:nvSpPr>
          <p:cNvPr id="33" name="TextBox 32"/>
          <p:cNvSpPr txBox="1"/>
          <p:nvPr/>
        </p:nvSpPr>
        <p:spPr>
          <a:xfrm>
            <a:off x="4902826" y="1111216"/>
            <a:ext cx="2783991" cy="338466"/>
          </a:xfrm>
          <a:prstGeom prst="rect">
            <a:avLst/>
          </a:prstGeom>
          <a:noFill/>
        </p:spPr>
        <p:txBody>
          <a:bodyPr wrap="square" rtlCol="0">
            <a:spAutoFit/>
          </a:bodyPr>
          <a:lstStyle/>
          <a:p>
            <a:pPr algn="ctr" defTabSz="914126">
              <a:defRPr/>
            </a:pPr>
            <a:r>
              <a:rPr lang="en-US" sz="1600" b="1" i="1" dirty="0">
                <a:solidFill>
                  <a:schemeClr val="accent4"/>
                </a:solidFill>
              </a:rPr>
              <a:t>Chandra (1999)</a:t>
            </a:r>
          </a:p>
        </p:txBody>
      </p:sp>
      <p:pic>
        <p:nvPicPr>
          <p:cNvPr id="24" name="Picture 4" descr="http://www.astronomy.com/-/media/Images/News%20and%20Observing/News/2016/02/pictora_annotated.jpg?mw=1000&amp;mh=800"/>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9206247" y="4029741"/>
            <a:ext cx="2027412" cy="2027412"/>
          </a:xfrm>
          <a:prstGeom prst="rect">
            <a:avLst/>
          </a:prstGeom>
          <a:noFill/>
          <a:ln>
            <a:solidFill>
              <a:schemeClr val="tx1"/>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8742573" y="3444506"/>
            <a:ext cx="2938384" cy="584623"/>
          </a:xfrm>
          <a:prstGeom prst="rect">
            <a:avLst/>
          </a:prstGeom>
          <a:noFill/>
        </p:spPr>
        <p:txBody>
          <a:bodyPr wrap="square" rtlCol="0">
            <a:spAutoFit/>
          </a:bodyPr>
          <a:lstStyle/>
          <a:p>
            <a:pPr algn="ctr" defTabSz="914126">
              <a:defRPr/>
            </a:pPr>
            <a:r>
              <a:rPr lang="en-US" sz="1600" b="1" i="1" dirty="0">
                <a:solidFill>
                  <a:schemeClr val="accent4"/>
                </a:solidFill>
              </a:rPr>
              <a:t>Supermassive Black Holes Drive Jets at Light Speed</a:t>
            </a:r>
          </a:p>
        </p:txBody>
      </p:sp>
      <p:pic>
        <p:nvPicPr>
          <p:cNvPr id="26" name="Picture 6" descr="ttps://darkmatterdarkenergy.files.wordpress.com/2015/03/darkmatter-bulletcluster.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980663" y="1553461"/>
            <a:ext cx="2478583" cy="1790088"/>
          </a:xfrm>
          <a:prstGeom prst="rect">
            <a:avLst/>
          </a:prstGeom>
          <a:noFill/>
          <a:ln>
            <a:solidFill>
              <a:schemeClr val="tx1"/>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8759674" y="982288"/>
            <a:ext cx="2956288" cy="584623"/>
          </a:xfrm>
          <a:prstGeom prst="rect">
            <a:avLst/>
          </a:prstGeom>
          <a:noFill/>
        </p:spPr>
        <p:txBody>
          <a:bodyPr wrap="square" rtlCol="0">
            <a:spAutoFit/>
          </a:bodyPr>
          <a:lstStyle/>
          <a:p>
            <a:pPr algn="ctr" defTabSz="914126">
              <a:defRPr/>
            </a:pPr>
            <a:r>
              <a:rPr lang="en-US" sz="1600" b="1" i="1" dirty="0">
                <a:solidFill>
                  <a:schemeClr val="accent4"/>
                </a:solidFill>
              </a:rPr>
              <a:t>Dark Matter Detection from Galaxy Cluster Collision</a:t>
            </a:r>
          </a:p>
        </p:txBody>
      </p:sp>
      <p:pic>
        <p:nvPicPr>
          <p:cNvPr id="20" name="Picture 2" descr="mage result for mit kavli logo">
            <a:extLst>
              <a:ext uri="{FF2B5EF4-FFF2-40B4-BE49-F238E27FC236}">
                <a16:creationId xmlns:a16="http://schemas.microsoft.com/office/drawing/2014/main" id="{A1C009F1-0089-5C4D-B3A3-52F16048BB72}"/>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056812" y="233785"/>
            <a:ext cx="1974421" cy="51780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10;flightfp2.jpg                                                  0008CBAAMacintosh HD                   B4A2E879:">
            <a:extLst>
              <a:ext uri="{FF2B5EF4-FFF2-40B4-BE49-F238E27FC236}">
                <a16:creationId xmlns:a16="http://schemas.microsoft.com/office/drawing/2014/main" id="{35D987F6-F567-C94B-89DF-BF60EAE2A97A}"/>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a:stretch/>
        </p:blipFill>
        <p:spPr bwMode="auto">
          <a:xfrm>
            <a:off x="531202" y="1575977"/>
            <a:ext cx="3226991" cy="1951086"/>
          </a:xfrm>
          <a:prstGeom prst="rect">
            <a:avLst/>
          </a:prstGeom>
          <a:noFill/>
          <a:ln w="12700">
            <a:solidFill>
              <a:schemeClr val="tx1"/>
            </a:solidFill>
            <a:miter lim="800000"/>
            <a:headEnd/>
            <a:tailEnd/>
          </a:ln>
          <a:effectLst>
            <a:outerShdw blurRad="50800" dist="38100" dir="8100000" algn="tr" rotWithShape="0">
              <a:prstClr val="black">
                <a:alpha val="40000"/>
              </a:prstClr>
            </a:outerShdw>
          </a:effectLst>
        </p:spPr>
      </p:pic>
      <p:sp>
        <p:nvSpPr>
          <p:cNvPr id="23" name="TextBox 22">
            <a:extLst>
              <a:ext uri="{FF2B5EF4-FFF2-40B4-BE49-F238E27FC236}">
                <a16:creationId xmlns:a16="http://schemas.microsoft.com/office/drawing/2014/main" id="{0A9B5320-656E-854A-847D-B34DF8296F65}"/>
              </a:ext>
            </a:extLst>
          </p:cNvPr>
          <p:cNvSpPr txBox="1"/>
          <p:nvPr/>
        </p:nvSpPr>
        <p:spPr>
          <a:xfrm>
            <a:off x="531203" y="1151520"/>
            <a:ext cx="3298630" cy="338466"/>
          </a:xfrm>
          <a:prstGeom prst="rect">
            <a:avLst/>
          </a:prstGeom>
          <a:noFill/>
        </p:spPr>
        <p:txBody>
          <a:bodyPr wrap="square" rtlCol="0">
            <a:spAutoFit/>
          </a:bodyPr>
          <a:lstStyle/>
          <a:p>
            <a:pPr algn="ctr" defTabSz="914126">
              <a:defRPr/>
            </a:pPr>
            <a:r>
              <a:rPr lang="en-US" sz="1600" b="1" i="1" dirty="0">
                <a:solidFill>
                  <a:schemeClr val="accent4"/>
                </a:solidFill>
              </a:rPr>
              <a:t>CCD focal-plane array (MITLL)</a:t>
            </a:r>
          </a:p>
        </p:txBody>
      </p:sp>
      <p:pic>
        <p:nvPicPr>
          <p:cNvPr id="28" name="Picture 27">
            <a:extLst>
              <a:ext uri="{FF2B5EF4-FFF2-40B4-BE49-F238E27FC236}">
                <a16:creationId xmlns:a16="http://schemas.microsoft.com/office/drawing/2014/main" id="{4C29C154-D8C4-0646-9765-37B7C81E4FA9}"/>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807297" y="4058235"/>
            <a:ext cx="2674802" cy="2016221"/>
          </a:xfrm>
          <a:prstGeom prst="rect">
            <a:avLst/>
          </a:prstGeom>
          <a:ln w="12700">
            <a:solidFill>
              <a:schemeClr val="tx1"/>
            </a:solidFill>
          </a:ln>
          <a:effectLst>
            <a:outerShdw blurRad="50800" dist="38100" dir="8100000" algn="tr" rotWithShape="0">
              <a:prstClr val="black">
                <a:alpha val="40000"/>
              </a:prstClr>
            </a:outerShdw>
          </a:effectLst>
        </p:spPr>
      </p:pic>
      <p:sp>
        <p:nvSpPr>
          <p:cNvPr id="31" name="TextBox 30">
            <a:extLst>
              <a:ext uri="{FF2B5EF4-FFF2-40B4-BE49-F238E27FC236}">
                <a16:creationId xmlns:a16="http://schemas.microsoft.com/office/drawing/2014/main" id="{53B0124F-B3DB-DE47-A511-0003FACAF17A}"/>
              </a:ext>
            </a:extLst>
          </p:cNvPr>
          <p:cNvSpPr txBox="1"/>
          <p:nvPr/>
        </p:nvSpPr>
        <p:spPr>
          <a:xfrm>
            <a:off x="495382" y="3719769"/>
            <a:ext cx="3298630" cy="338466"/>
          </a:xfrm>
          <a:prstGeom prst="rect">
            <a:avLst/>
          </a:prstGeom>
          <a:noFill/>
        </p:spPr>
        <p:txBody>
          <a:bodyPr wrap="square" rtlCol="0">
            <a:spAutoFit/>
          </a:bodyPr>
          <a:lstStyle/>
          <a:p>
            <a:pPr algn="ctr" defTabSz="914126">
              <a:defRPr/>
            </a:pPr>
            <a:r>
              <a:rPr lang="en-US" sz="1600" b="1" i="1" dirty="0">
                <a:solidFill>
                  <a:schemeClr val="accent4"/>
                </a:solidFill>
              </a:rPr>
              <a:t>MIT High Energy X-Ray Grating</a:t>
            </a:r>
          </a:p>
        </p:txBody>
      </p:sp>
      <p:sp>
        <p:nvSpPr>
          <p:cNvPr id="18" name="Down Arrow 17"/>
          <p:cNvSpPr/>
          <p:nvPr/>
        </p:nvSpPr>
        <p:spPr>
          <a:xfrm rot="16200000">
            <a:off x="4046632" y="3290934"/>
            <a:ext cx="548686" cy="731478"/>
          </a:xfrm>
          <a:prstGeom prst="downArrow">
            <a:avLst/>
          </a:prstGeom>
          <a:gradFill flip="none" rotWithShape="1">
            <a:gsLst>
              <a:gs pos="100000">
                <a:srgbClr val="0070C0"/>
              </a:gs>
              <a:gs pos="0">
                <a:srgbClr val="0070C0">
                  <a:alpha val="0"/>
                </a:srgbClr>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400" b="1" dirty="0">
              <a:solidFill>
                <a:srgbClr val="000000"/>
              </a:solidFill>
            </a:endParaRPr>
          </a:p>
        </p:txBody>
      </p:sp>
      <p:sp>
        <p:nvSpPr>
          <p:cNvPr id="19" name="Down Arrow 18"/>
          <p:cNvSpPr/>
          <p:nvPr/>
        </p:nvSpPr>
        <p:spPr>
          <a:xfrm rot="16200000">
            <a:off x="8101529" y="3290935"/>
            <a:ext cx="548686" cy="731478"/>
          </a:xfrm>
          <a:prstGeom prst="downArrow">
            <a:avLst/>
          </a:prstGeom>
          <a:gradFill flip="none" rotWithShape="1">
            <a:gsLst>
              <a:gs pos="100000">
                <a:srgbClr val="0070C0"/>
              </a:gs>
              <a:gs pos="0">
                <a:srgbClr val="0070C0">
                  <a:alpha val="0"/>
                </a:srgbClr>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400" b="1" dirty="0">
              <a:solidFill>
                <a:srgbClr val="000000"/>
              </a:solidFill>
            </a:endParaRPr>
          </a:p>
        </p:txBody>
      </p:sp>
    </p:spTree>
    <p:extLst>
      <p:ext uri="{BB962C8B-B14F-4D97-AF65-F5344CB8AC3E}">
        <p14:creationId xmlns:p14="http://schemas.microsoft.com/office/powerpoint/2010/main" val="22610525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8C775-D4D8-447D-9E97-D28D3C1D8E05}"/>
              </a:ext>
            </a:extLst>
          </p:cNvPr>
          <p:cNvSpPr>
            <a:spLocks noGrp="1"/>
          </p:cNvSpPr>
          <p:nvPr>
            <p:ph type="title"/>
          </p:nvPr>
        </p:nvSpPr>
        <p:spPr/>
        <p:txBody>
          <a:bodyPr/>
          <a:lstStyle/>
          <a:p>
            <a:r>
              <a:rPr lang="en-US" dirty="0">
                <a:solidFill>
                  <a:schemeClr val="tx1"/>
                </a:solidFill>
              </a:rPr>
              <a:t>Chandra in the News</a:t>
            </a:r>
          </a:p>
        </p:txBody>
      </p:sp>
      <p:pic>
        <p:nvPicPr>
          <p:cNvPr id="8" name="Picture 7">
            <a:extLst>
              <a:ext uri="{FF2B5EF4-FFF2-40B4-BE49-F238E27FC236}">
                <a16:creationId xmlns:a16="http://schemas.microsoft.com/office/drawing/2014/main" id="{1EE5EDE1-47EB-47C0-99C2-478CDB665B9F}"/>
              </a:ext>
            </a:extLst>
          </p:cNvPr>
          <p:cNvPicPr>
            <a:picLocks noChangeAspect="1"/>
          </p:cNvPicPr>
          <p:nvPr/>
        </p:nvPicPr>
        <p:blipFill>
          <a:blip r:embed="rId3"/>
          <a:stretch>
            <a:fillRect/>
          </a:stretch>
        </p:blipFill>
        <p:spPr>
          <a:xfrm>
            <a:off x="6255777" y="1595189"/>
            <a:ext cx="5669280" cy="3366404"/>
          </a:xfrm>
          <a:prstGeom prst="rect">
            <a:avLst/>
          </a:prstGeom>
          <a:ln w="19050">
            <a:noFill/>
          </a:ln>
          <a:effectLst>
            <a:outerShdw blurRad="50800" dist="38100" dir="2700000" algn="tl" rotWithShape="0">
              <a:prstClr val="black">
                <a:alpha val="40000"/>
              </a:prstClr>
            </a:outerShdw>
            <a:softEdge rad="38100"/>
          </a:effectLst>
        </p:spPr>
      </p:pic>
      <p:sp>
        <p:nvSpPr>
          <p:cNvPr id="10" name="TextBox 9">
            <a:extLst>
              <a:ext uri="{FF2B5EF4-FFF2-40B4-BE49-F238E27FC236}">
                <a16:creationId xmlns:a16="http://schemas.microsoft.com/office/drawing/2014/main" id="{1A984436-A125-4CB5-B669-8898E25BB670}"/>
              </a:ext>
            </a:extLst>
          </p:cNvPr>
          <p:cNvSpPr txBox="1"/>
          <p:nvPr/>
        </p:nvSpPr>
        <p:spPr>
          <a:xfrm>
            <a:off x="2412740" y="1193395"/>
            <a:ext cx="1446230" cy="307777"/>
          </a:xfrm>
          <a:prstGeom prst="rect">
            <a:avLst/>
          </a:prstGeom>
          <a:noFill/>
        </p:spPr>
        <p:txBody>
          <a:bodyPr wrap="none" rtlCol="0">
            <a:spAutoFit/>
          </a:bodyPr>
          <a:lstStyle/>
          <a:p>
            <a:pPr algn="ctr"/>
            <a:r>
              <a:rPr lang="en-US" sz="1400" b="1" i="1" dirty="0"/>
              <a:t>August 8, 2019</a:t>
            </a:r>
          </a:p>
        </p:txBody>
      </p:sp>
      <p:sp>
        <p:nvSpPr>
          <p:cNvPr id="13" name="TextBox 12">
            <a:extLst>
              <a:ext uri="{FF2B5EF4-FFF2-40B4-BE49-F238E27FC236}">
                <a16:creationId xmlns:a16="http://schemas.microsoft.com/office/drawing/2014/main" id="{22A9242E-94E4-416F-87F1-189A8E24E6BD}"/>
              </a:ext>
            </a:extLst>
          </p:cNvPr>
          <p:cNvSpPr txBox="1"/>
          <p:nvPr/>
        </p:nvSpPr>
        <p:spPr>
          <a:xfrm>
            <a:off x="8280165" y="1193395"/>
            <a:ext cx="1545616" cy="307777"/>
          </a:xfrm>
          <a:prstGeom prst="rect">
            <a:avLst/>
          </a:prstGeom>
          <a:noFill/>
        </p:spPr>
        <p:txBody>
          <a:bodyPr wrap="none" rtlCol="0">
            <a:spAutoFit/>
          </a:bodyPr>
          <a:lstStyle/>
          <a:p>
            <a:pPr algn="ctr"/>
            <a:r>
              <a:rPr lang="en-US" sz="1400" b="1" i="1" dirty="0"/>
              <a:t>August 25, 2021</a:t>
            </a:r>
          </a:p>
        </p:txBody>
      </p:sp>
      <p:sp>
        <p:nvSpPr>
          <p:cNvPr id="14" name="TextBox 13">
            <a:extLst>
              <a:ext uri="{FF2B5EF4-FFF2-40B4-BE49-F238E27FC236}">
                <a16:creationId xmlns:a16="http://schemas.microsoft.com/office/drawing/2014/main" id="{AF8FC967-2EC9-49EC-823D-9821122B042F}"/>
              </a:ext>
            </a:extLst>
          </p:cNvPr>
          <p:cNvSpPr txBox="1"/>
          <p:nvPr/>
        </p:nvSpPr>
        <p:spPr>
          <a:xfrm>
            <a:off x="5314852" y="6463041"/>
            <a:ext cx="1234633" cy="276999"/>
          </a:xfrm>
          <a:prstGeom prst="rect">
            <a:avLst/>
          </a:prstGeom>
          <a:noFill/>
        </p:spPr>
        <p:txBody>
          <a:bodyPr wrap="none" rtlCol="0">
            <a:spAutoFit/>
          </a:bodyPr>
          <a:lstStyle/>
          <a:p>
            <a:pPr algn="ctr"/>
            <a:r>
              <a:rPr lang="en-US" sz="1200" b="1" i="1" dirty="0"/>
              <a:t>Source: NASA</a:t>
            </a:r>
          </a:p>
        </p:txBody>
      </p:sp>
      <p:sp>
        <p:nvSpPr>
          <p:cNvPr id="15" name="TextBox 14">
            <a:extLst>
              <a:ext uri="{FF2B5EF4-FFF2-40B4-BE49-F238E27FC236}">
                <a16:creationId xmlns:a16="http://schemas.microsoft.com/office/drawing/2014/main" id="{8F6C408F-DB85-4A7E-B167-0EB9B49DFB4A}"/>
              </a:ext>
            </a:extLst>
          </p:cNvPr>
          <p:cNvSpPr txBox="1"/>
          <p:nvPr/>
        </p:nvSpPr>
        <p:spPr>
          <a:xfrm>
            <a:off x="1578512" y="5857162"/>
            <a:ext cx="8707312" cy="369012"/>
          </a:xfrm>
          <a:prstGeom prst="rect">
            <a:avLst/>
          </a:prstGeom>
          <a:solidFill>
            <a:srgbClr val="EBFFFF"/>
          </a:solidFill>
          <a:ln>
            <a:solidFill>
              <a:schemeClr val="tx1"/>
            </a:solidFill>
          </a:ln>
          <a:effectLst>
            <a:outerShdw blurRad="50800" dist="38100" dir="2700000" algn="tl" rotWithShape="0">
              <a:prstClr val="black">
                <a:alpha val="40000"/>
              </a:prstClr>
            </a:outerShdw>
          </a:effectLst>
        </p:spPr>
        <p:txBody>
          <a:bodyPr wrap="square" rtlCol="0" anchor="ctr">
            <a:spAutoFit/>
          </a:bodyPr>
          <a:lstStyle/>
          <a:p>
            <a:pPr marL="61875" algn="ctr">
              <a:defRPr/>
            </a:pPr>
            <a:r>
              <a:rPr lang="en-US" sz="1798" b="1" dirty="0">
                <a:solidFill>
                  <a:srgbClr val="000000"/>
                </a:solidFill>
              </a:rPr>
              <a:t>Chandra is still the pre-eminent X-ray observatory, 23 years after launch</a:t>
            </a:r>
          </a:p>
        </p:txBody>
      </p:sp>
      <p:pic>
        <p:nvPicPr>
          <p:cNvPr id="6" name="Picture 5">
            <a:extLst>
              <a:ext uri="{FF2B5EF4-FFF2-40B4-BE49-F238E27FC236}">
                <a16:creationId xmlns:a16="http://schemas.microsoft.com/office/drawing/2014/main" id="{458197A8-B835-4501-9F86-DB1BC01DE6DF}"/>
              </a:ext>
            </a:extLst>
          </p:cNvPr>
          <p:cNvPicPr>
            <a:picLocks noChangeAspect="1"/>
          </p:cNvPicPr>
          <p:nvPr/>
        </p:nvPicPr>
        <p:blipFill>
          <a:blip r:embed="rId4"/>
          <a:stretch>
            <a:fillRect/>
          </a:stretch>
        </p:blipFill>
        <p:spPr>
          <a:xfrm>
            <a:off x="301215" y="1595189"/>
            <a:ext cx="5669280" cy="4213860"/>
          </a:xfrm>
          <a:prstGeom prst="rect">
            <a:avLst/>
          </a:prstGeom>
          <a:effectLst>
            <a:softEdge rad="38100"/>
          </a:effectLst>
        </p:spPr>
      </p:pic>
    </p:spTree>
    <p:extLst>
      <p:ext uri="{BB962C8B-B14F-4D97-AF65-F5344CB8AC3E}">
        <p14:creationId xmlns:p14="http://schemas.microsoft.com/office/powerpoint/2010/main" val="4287335927"/>
      </p:ext>
    </p:extLst>
  </p:cSld>
  <p:clrMapOvr>
    <a:masterClrMapping/>
  </p:clrMapOvr>
</p:sld>
</file>

<file path=ppt/theme/theme1.xml><?xml version="1.0" encoding="utf-8"?>
<a:theme xmlns:a="http://schemas.openxmlformats.org/drawingml/2006/main" name="Lincoln_2012_v2_16x9">
  <a:themeElements>
    <a:clrScheme name="Custom 1">
      <a:dk1>
        <a:srgbClr val="000000"/>
      </a:dk1>
      <a:lt1>
        <a:srgbClr val="FFFFFF"/>
      </a:lt1>
      <a:dk2>
        <a:srgbClr val="000000"/>
      </a:dk2>
      <a:lt2>
        <a:srgbClr val="919191"/>
      </a:lt2>
      <a:accent1>
        <a:srgbClr val="618FFD"/>
      </a:accent1>
      <a:accent2>
        <a:srgbClr val="00AE00"/>
      </a:accent2>
      <a:accent3>
        <a:srgbClr val="FFFFFF"/>
      </a:accent3>
      <a:accent4>
        <a:srgbClr val="003767"/>
      </a:accent4>
      <a:accent5>
        <a:srgbClr val="D2DCF2"/>
      </a:accent5>
      <a:accent6>
        <a:srgbClr val="009D00"/>
      </a:accent6>
      <a:hlink>
        <a:srgbClr val="FC0128"/>
      </a:hlink>
      <a:folHlink>
        <a:srgbClr val="CECEC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2DCF2"/>
        </a:solidFill>
        <a:ln w="12700">
          <a:solidFill>
            <a:schemeClr val="tx1"/>
          </a:solidFill>
        </a:ln>
      </a:spPr>
      <a:bodyPr rtlCol="0" anchor="ctr"/>
      <a:lstStyle>
        <a:defPPr algn="ctr">
          <a:defRPr sz="1400" b="1"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ctr">
          <a:defRPr sz="1400" b="1" dirty="0"/>
        </a:defPPr>
      </a:lstStyle>
    </a:tx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Lincoln_2012_v2">
  <a:themeElements>
    <a:clrScheme name="Custom 1">
      <a:dk1>
        <a:srgbClr val="000000"/>
      </a:dk1>
      <a:lt1>
        <a:srgbClr val="FFFFFF"/>
      </a:lt1>
      <a:dk2>
        <a:srgbClr val="000000"/>
      </a:dk2>
      <a:lt2>
        <a:srgbClr val="919191"/>
      </a:lt2>
      <a:accent1>
        <a:srgbClr val="618FFD"/>
      </a:accent1>
      <a:accent2>
        <a:srgbClr val="00AE00"/>
      </a:accent2>
      <a:accent3>
        <a:srgbClr val="FFFFFF"/>
      </a:accent3>
      <a:accent4>
        <a:srgbClr val="003767"/>
      </a:accent4>
      <a:accent5>
        <a:srgbClr val="D2DCF2"/>
      </a:accent5>
      <a:accent6>
        <a:srgbClr val="009D00"/>
      </a:accent6>
      <a:hlink>
        <a:srgbClr val="FC0128"/>
      </a:hlink>
      <a:folHlink>
        <a:srgbClr val="CECEC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2DCF2"/>
        </a:solidFill>
        <a:ln w="12700">
          <a:solidFill>
            <a:schemeClr val="tx1"/>
          </a:solidFill>
        </a:ln>
      </a:spPr>
      <a:bodyPr rtlCol="0" anchor="ctr"/>
      <a:lstStyle>
        <a:defPPr algn="ctr">
          <a:defRPr sz="1400" b="1"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ctr">
          <a:defRPr sz="1400" b="1" dirty="0"/>
        </a:defPPr>
      </a:lstStyle>
    </a:txDef>
  </a:objectDefaults>
  <a:extraClrSchemeLst/>
</a:theme>
</file>

<file path=ppt/theme/theme3.xml><?xml version="1.0" encoding="utf-8"?>
<a:theme xmlns:a="http://schemas.openxmlformats.org/drawingml/2006/main" name="4_Lincoln_2012_v2">
  <a:themeElements>
    <a:clrScheme name="Custom 1">
      <a:dk1>
        <a:srgbClr val="000000"/>
      </a:dk1>
      <a:lt1>
        <a:srgbClr val="FFFFFF"/>
      </a:lt1>
      <a:dk2>
        <a:srgbClr val="000000"/>
      </a:dk2>
      <a:lt2>
        <a:srgbClr val="919191"/>
      </a:lt2>
      <a:accent1>
        <a:srgbClr val="618FFD"/>
      </a:accent1>
      <a:accent2>
        <a:srgbClr val="00AE00"/>
      </a:accent2>
      <a:accent3>
        <a:srgbClr val="FFFFFF"/>
      </a:accent3>
      <a:accent4>
        <a:srgbClr val="003767"/>
      </a:accent4>
      <a:accent5>
        <a:srgbClr val="D2DCF2"/>
      </a:accent5>
      <a:accent6>
        <a:srgbClr val="009D00"/>
      </a:accent6>
      <a:hlink>
        <a:srgbClr val="FC0128"/>
      </a:hlink>
      <a:folHlink>
        <a:srgbClr val="CECEC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2DCF2"/>
        </a:solidFill>
        <a:ln w="12700">
          <a:solidFill>
            <a:schemeClr val="tx1"/>
          </a:solidFill>
        </a:ln>
      </a:spPr>
      <a:bodyPr rtlCol="0" anchor="ctr"/>
      <a:lstStyle>
        <a:defPPr algn="ctr">
          <a:defRPr sz="1400" b="1"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ctr">
          <a:defRPr sz="1400" b="1" dirty="0"/>
        </a:defPPr>
      </a:lstStyle>
    </a:txDef>
  </a:objectDefaults>
  <a:extraClrSchemeLst/>
</a:theme>
</file>

<file path=ppt/theme/theme4.xml><?xml version="1.0" encoding="utf-8"?>
<a:theme xmlns:a="http://schemas.openxmlformats.org/drawingml/2006/main" name="2_Lincoln_2012_v2">
  <a:themeElements>
    <a:clrScheme name="Custom 1">
      <a:dk1>
        <a:srgbClr val="000000"/>
      </a:dk1>
      <a:lt1>
        <a:srgbClr val="FFFFFF"/>
      </a:lt1>
      <a:dk2>
        <a:srgbClr val="000000"/>
      </a:dk2>
      <a:lt2>
        <a:srgbClr val="919191"/>
      </a:lt2>
      <a:accent1>
        <a:srgbClr val="618FFD"/>
      </a:accent1>
      <a:accent2>
        <a:srgbClr val="00AE00"/>
      </a:accent2>
      <a:accent3>
        <a:srgbClr val="FFFFFF"/>
      </a:accent3>
      <a:accent4>
        <a:srgbClr val="003767"/>
      </a:accent4>
      <a:accent5>
        <a:srgbClr val="D2DCF2"/>
      </a:accent5>
      <a:accent6>
        <a:srgbClr val="009D00"/>
      </a:accent6>
      <a:hlink>
        <a:srgbClr val="FC0128"/>
      </a:hlink>
      <a:folHlink>
        <a:srgbClr val="CECEC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2DCF2"/>
        </a:solidFill>
        <a:ln w="12700">
          <a:solidFill>
            <a:schemeClr val="tx1"/>
          </a:solidFill>
        </a:ln>
      </a:spPr>
      <a:bodyPr rtlCol="0" anchor="ctr"/>
      <a:lstStyle>
        <a:defPPr algn="ctr">
          <a:defRPr sz="1400" b="1"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ctr">
          <a:defRPr sz="1400" b="1" dirty="0"/>
        </a:defPPr>
      </a:lstStyle>
    </a:txDef>
  </a:objectDefaults>
  <a:extraClrSchemeLst/>
</a:theme>
</file>

<file path=ppt/theme/theme5.xml><?xml version="1.0" encoding="utf-8"?>
<a:theme xmlns:a="http://schemas.openxmlformats.org/drawingml/2006/main" name="Lincoln_2012_v16x9">
  <a:themeElements>
    <a:clrScheme name="Custom 1 1">
      <a:dk1>
        <a:srgbClr val="000000"/>
      </a:dk1>
      <a:lt1>
        <a:srgbClr val="FFFFFF"/>
      </a:lt1>
      <a:dk2>
        <a:srgbClr val="000000"/>
      </a:dk2>
      <a:lt2>
        <a:srgbClr val="919191"/>
      </a:lt2>
      <a:accent1>
        <a:srgbClr val="618FFD"/>
      </a:accent1>
      <a:accent2>
        <a:srgbClr val="00AE00"/>
      </a:accent2>
      <a:accent3>
        <a:srgbClr val="FFFFFF"/>
      </a:accent3>
      <a:accent4>
        <a:srgbClr val="003767"/>
      </a:accent4>
      <a:accent5>
        <a:srgbClr val="D2DCF2"/>
      </a:accent5>
      <a:accent6>
        <a:srgbClr val="009D00"/>
      </a:accent6>
      <a:hlink>
        <a:srgbClr val="FC0128"/>
      </a:hlink>
      <a:folHlink>
        <a:srgbClr val="CECECE"/>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5"/>
        </a:solidFill>
        <a:ln w="12700" cap="flat" cmpd="sng" algn="ctr">
          <a:solidFill>
            <a:schemeClr val="tx1"/>
          </a:solidFill>
          <a:prstDash val="solid"/>
          <a:round/>
          <a:headEnd type="none" w="sm" len="sm"/>
          <a:tailEnd type="none" w="sm"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1400" b="1" i="0" u="none" strike="noStrike" cap="none" normalizeH="0" baseline="0" dirty="0" smtClean="0">
            <a:ln>
              <a:noFill/>
            </a:ln>
            <a:solidFill>
              <a:schemeClr val="tx1"/>
            </a:solidFill>
            <a:effectLst/>
            <a:latin typeface="Arial" pitchFamily="-110" charset="0"/>
          </a:defRPr>
        </a:defPPr>
      </a:lstStyle>
    </a:spDef>
    <a:lnDef>
      <a:spPr bwMode="auto">
        <a:solidFill>
          <a:schemeClr val="accent1"/>
        </a:solidFill>
        <a:ln w="12700" cap="flat" cmpd="sng" algn="ctr">
          <a:solidFill>
            <a:schemeClr val="tx1"/>
          </a:solidFill>
          <a:prstDash val="solid"/>
          <a:round/>
          <a:headEnd type="none" w="sm" len="sm"/>
          <a:tailEnd type="none" w="sm" len="sm"/>
        </a:ln>
        <a:effectLst/>
      </a:spPr>
      <a:bodyPr/>
      <a:lstStyle/>
    </a:lnDef>
    <a:txDef>
      <a:spPr>
        <a:noFill/>
      </a:spPr>
      <a:bodyPr wrap="square" rtlCol="0">
        <a:spAutoFit/>
      </a:bodyPr>
      <a:lstStyle>
        <a:defPPr algn="ctr">
          <a:defRPr sz="1400" b="1" dirty="0"/>
        </a:defPPr>
      </a:lstStyle>
    </a:txDef>
  </a:objectDefaults>
  <a:extraClrSchemeLst>
    <a:extraClrScheme>
      <a:clrScheme name="Office Them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Lincoln_2012_v2_16x9 dark">
  <a:themeElements>
    <a:clrScheme name="Custom 1">
      <a:dk1>
        <a:srgbClr val="000000"/>
      </a:dk1>
      <a:lt1>
        <a:srgbClr val="FFFFFF"/>
      </a:lt1>
      <a:dk2>
        <a:srgbClr val="000000"/>
      </a:dk2>
      <a:lt2>
        <a:srgbClr val="919191"/>
      </a:lt2>
      <a:accent1>
        <a:srgbClr val="618FFD"/>
      </a:accent1>
      <a:accent2>
        <a:srgbClr val="00AE00"/>
      </a:accent2>
      <a:accent3>
        <a:srgbClr val="FFFFFF"/>
      </a:accent3>
      <a:accent4>
        <a:srgbClr val="003767"/>
      </a:accent4>
      <a:accent5>
        <a:srgbClr val="D2DCF2"/>
      </a:accent5>
      <a:accent6>
        <a:srgbClr val="009D00"/>
      </a:accent6>
      <a:hlink>
        <a:srgbClr val="FC0128"/>
      </a:hlink>
      <a:folHlink>
        <a:srgbClr val="CECEC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2DCF2"/>
        </a:solidFill>
        <a:ln w="12700">
          <a:solidFill>
            <a:schemeClr val="tx1"/>
          </a:solidFill>
        </a:ln>
      </a:spPr>
      <a:bodyPr rtlCol="0" anchor="ctr"/>
      <a:lstStyle>
        <a:defPPr algn="ctr">
          <a:defRPr sz="1400" b="1"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ctr">
          <a:defRPr sz="1400" b="1" dirty="0"/>
        </a:defPPr>
      </a:lstStyle>
    </a:txDef>
  </a:objectDefaults>
  <a:extraClrSchemeLst/>
</a:theme>
</file>

<file path=ppt/theme/theme7.xml><?xml version="1.0" encoding="utf-8"?>
<a:theme xmlns:a="http://schemas.openxmlformats.org/drawingml/2006/main" name="1_Lincoln_2012_v2_16x9">
  <a:themeElements>
    <a:clrScheme name="Custom 1">
      <a:dk1>
        <a:srgbClr val="000000"/>
      </a:dk1>
      <a:lt1>
        <a:srgbClr val="FFFFFF"/>
      </a:lt1>
      <a:dk2>
        <a:srgbClr val="000000"/>
      </a:dk2>
      <a:lt2>
        <a:srgbClr val="919191"/>
      </a:lt2>
      <a:accent1>
        <a:srgbClr val="618FFD"/>
      </a:accent1>
      <a:accent2>
        <a:srgbClr val="00AE00"/>
      </a:accent2>
      <a:accent3>
        <a:srgbClr val="FFFFFF"/>
      </a:accent3>
      <a:accent4>
        <a:srgbClr val="003767"/>
      </a:accent4>
      <a:accent5>
        <a:srgbClr val="D2DCF2"/>
      </a:accent5>
      <a:accent6>
        <a:srgbClr val="009D00"/>
      </a:accent6>
      <a:hlink>
        <a:srgbClr val="FC0128"/>
      </a:hlink>
      <a:folHlink>
        <a:srgbClr val="CECEC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2DCF2"/>
        </a:solidFill>
        <a:ln w="12700">
          <a:solidFill>
            <a:schemeClr val="tx1"/>
          </a:solidFill>
        </a:ln>
      </a:spPr>
      <a:bodyPr rtlCol="0" anchor="ctr"/>
      <a:lstStyle>
        <a:defPPr algn="ctr">
          <a:defRPr sz="1400" b="1"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ctr">
          <a:defRPr sz="1400" b="1" dirty="0"/>
        </a:defPPr>
      </a:lstStyle>
    </a:txDef>
  </a:objectDefaults>
  <a:extraClrSchemeLst/>
  <a:extLst>
    <a:ext uri="{05A4C25C-085E-4340-85A3-A5531E510DB2}">
      <thm15:themeFamily xmlns:thm15="http://schemas.microsoft.com/office/thememl/2012/main" name="Lincoln_70th_v4_16x9.potx" id="{F1F50805-F9F2-45C1-A9F4-7D904B6FBA38}" vid="{1FE7A180-592A-4B3B-9AB1-46F0EAD2A59A}"/>
    </a:ext>
  </a:extLst>
</a:theme>
</file>

<file path=ppt/theme/theme8.xml><?xml version="1.0" encoding="utf-8"?>
<a:theme xmlns:a="http://schemas.openxmlformats.org/drawingml/2006/main" name="Office Theme">
  <a:themeElements>
    <a:clrScheme name="Custom 1">
      <a:dk1>
        <a:srgbClr val="000000"/>
      </a:dk1>
      <a:lt1>
        <a:srgbClr val="FFFFFF"/>
      </a:lt1>
      <a:dk2>
        <a:srgbClr val="000000"/>
      </a:dk2>
      <a:lt2>
        <a:srgbClr val="919191"/>
      </a:lt2>
      <a:accent1>
        <a:srgbClr val="618FFD"/>
      </a:accent1>
      <a:accent2>
        <a:srgbClr val="00AE00"/>
      </a:accent2>
      <a:accent3>
        <a:srgbClr val="FFFFFF"/>
      </a:accent3>
      <a:accent4>
        <a:srgbClr val="003767"/>
      </a:accent4>
      <a:accent5>
        <a:srgbClr val="D2DCF2"/>
      </a:accent5>
      <a:accent6>
        <a:srgbClr val="009D00"/>
      </a:accent6>
      <a:hlink>
        <a:srgbClr val="FC0128"/>
      </a:hlink>
      <a:folHlink>
        <a:srgbClr val="CECEC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2DCF2"/>
        </a:solidFill>
        <a:ln w="12700">
          <a:solidFill>
            <a:schemeClr val="tx1"/>
          </a:solidFill>
        </a:ln>
      </a:spPr>
      <a:bodyPr rtlCol="0" anchor="ctr"/>
      <a:lstStyle>
        <a:defPPr algn="ctr">
          <a:defRPr sz="1400" b="1"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ctr">
          <a:defRPr sz="1400" b="1" dirty="0"/>
        </a:defPPr>
      </a:lstStyle>
    </a:tx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53BA52FA849EF468D919425297B3F37" ma:contentTypeVersion="11" ma:contentTypeDescription="Create a new document." ma:contentTypeScope="" ma:versionID="10832abe3db3dfee5cfdde198c6aac10">
  <xsd:schema xmlns:xsd="http://www.w3.org/2001/XMLSchema" xmlns:xs="http://www.w3.org/2001/XMLSchema" xmlns:p="http://schemas.microsoft.com/office/2006/metadata/properties" xmlns:ns3="761feba1-976e-40c3-8a58-8bd120614e8d" xmlns:ns4="589ab10a-610e-43d2-890c-8971dae62485" targetNamespace="http://schemas.microsoft.com/office/2006/metadata/properties" ma:root="true" ma:fieldsID="8bcd72c45eab946d17c36b5ff88ab1d8" ns3:_="" ns4:_="">
    <xsd:import namespace="761feba1-976e-40c3-8a58-8bd120614e8d"/>
    <xsd:import namespace="589ab10a-610e-43d2-890c-8971dae62485"/>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LengthInSeconds" minOccurs="0"/>
                <xsd:element ref="ns4:MediaServiceAutoTags" minOccurs="0"/>
                <xsd:element ref="ns4:MediaServiceGenerationTime" minOccurs="0"/>
                <xsd:element ref="ns4:MediaServiceEventHashCode" minOccurs="0"/>
                <xsd:element ref="ns4: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1feba1-976e-40c3-8a58-8bd120614e8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89ab10a-610e-43d2-890c-8971dae62485"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9EAF3F6-05B9-4D54-900C-3BE55806E1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1feba1-976e-40c3-8a58-8bd120614e8d"/>
    <ds:schemaRef ds:uri="589ab10a-610e-43d2-890c-8971dae624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4FF2416-1681-4C0B-A8A0-EFDC653C7879}">
  <ds:schemaRefs>
    <ds:schemaRef ds:uri="http://schemas.microsoft.com/sharepoint/v3/contenttype/forms"/>
  </ds:schemaRefs>
</ds:datastoreItem>
</file>

<file path=customXml/itemProps3.xml><?xml version="1.0" encoding="utf-8"?>
<ds:datastoreItem xmlns:ds="http://schemas.openxmlformats.org/officeDocument/2006/customXml" ds:itemID="{DCD8B8F5-5832-4F2A-BF37-E6BD7121113D}">
  <ds:schemaRefs>
    <ds:schemaRef ds:uri="http://purl.org/dc/elements/1.1/"/>
    <ds:schemaRef ds:uri="http://purl.org/dc/dcmitype/"/>
    <ds:schemaRef ds:uri="http://schemas.microsoft.com/office/2006/documentManagement/types"/>
    <ds:schemaRef ds:uri="http://schemas.openxmlformats.org/package/2006/metadata/core-properties"/>
    <ds:schemaRef ds:uri="http://www.w3.org/XML/1998/namespace"/>
    <ds:schemaRef ds:uri="http://schemas.microsoft.com/office/infopath/2007/PartnerControls"/>
    <ds:schemaRef ds:uri="http://schemas.microsoft.com/office/2006/metadata/properties"/>
    <ds:schemaRef ds:uri="589ab10a-610e-43d2-890c-8971dae62485"/>
    <ds:schemaRef ds:uri="761feba1-976e-40c3-8a58-8bd120614e8d"/>
    <ds:schemaRef ds:uri="http://purl.org/dc/terms/"/>
  </ds:schemaRefs>
</ds:datastoreItem>
</file>

<file path=docProps/app.xml><?xml version="1.0" encoding="utf-8"?>
<Properties xmlns="http://schemas.openxmlformats.org/officeDocument/2006/extended-properties" xmlns:vt="http://schemas.openxmlformats.org/officeDocument/2006/docPropsVTypes">
  <Template>Lincoln_2012_v2_16x9</Template>
  <TotalTime>22914</TotalTime>
  <Words>2490</Words>
  <Application>Microsoft Office PowerPoint</Application>
  <PresentationFormat>Custom</PresentationFormat>
  <Paragraphs>512</Paragraphs>
  <Slides>40</Slides>
  <Notes>35</Notes>
  <HiddenSlides>0</HiddenSlides>
  <MMClips>2</MMClips>
  <ScaleCrop>false</ScaleCrop>
  <HeadingPairs>
    <vt:vector size="6" baseType="variant">
      <vt:variant>
        <vt:lpstr>Fonts Used</vt:lpstr>
      </vt:variant>
      <vt:variant>
        <vt:i4>8</vt:i4>
      </vt:variant>
      <vt:variant>
        <vt:lpstr>Theme</vt:lpstr>
      </vt:variant>
      <vt:variant>
        <vt:i4>8</vt:i4>
      </vt:variant>
      <vt:variant>
        <vt:lpstr>Slide Titles</vt:lpstr>
      </vt:variant>
      <vt:variant>
        <vt:i4>40</vt:i4>
      </vt:variant>
    </vt:vector>
  </HeadingPairs>
  <TitlesOfParts>
    <vt:vector size="56" baseType="lpstr">
      <vt:lpstr>ＭＳ Ｐゴシック</vt:lpstr>
      <vt:lpstr>Arial</vt:lpstr>
      <vt:lpstr>Calibri</vt:lpstr>
      <vt:lpstr>Courier New</vt:lpstr>
      <vt:lpstr>Helvetica</vt:lpstr>
      <vt:lpstr>Symbol</vt:lpstr>
      <vt:lpstr>Times New Roman</vt:lpstr>
      <vt:lpstr>Wingdings</vt:lpstr>
      <vt:lpstr>Lincoln_2012_v2_16x9</vt:lpstr>
      <vt:lpstr>1_Lincoln_2012_v2</vt:lpstr>
      <vt:lpstr>4_Lincoln_2012_v2</vt:lpstr>
      <vt:lpstr>2_Lincoln_2012_v2</vt:lpstr>
      <vt:lpstr>Lincoln_2012_v16x9</vt:lpstr>
      <vt:lpstr>1_Lincoln_2012_v2_16x9 dark</vt:lpstr>
      <vt:lpstr>1_Lincoln_2012_v2_16x9</vt:lpstr>
      <vt:lpstr>Office Theme</vt:lpstr>
      <vt:lpstr>Scientific CCD Development at MIT Lincoln Laboratory</vt:lpstr>
      <vt:lpstr>MIT Lincoln Laboratory DoD Federally Funded Research and Development Center</vt:lpstr>
      <vt:lpstr>Advanced Imager Technology Group</vt:lpstr>
      <vt:lpstr>Outline</vt:lpstr>
      <vt:lpstr>CCDs Have Enabled Unique Capabilities in Support of National Security and Science</vt:lpstr>
      <vt:lpstr>Astrophysics Light Sources</vt:lpstr>
      <vt:lpstr>Space vs. Ground Observatories</vt:lpstr>
      <vt:lpstr>Chandra X-Ray Observatory </vt:lpstr>
      <vt:lpstr>Chandra in the News</vt:lpstr>
      <vt:lpstr>(Still the) World’s Largest Imager of the Night Sky</vt:lpstr>
      <vt:lpstr>Pan-STARRS Medium Deep Field</vt:lpstr>
      <vt:lpstr>Detecting the First Interstellar Object (‘Oumuamua)</vt:lpstr>
      <vt:lpstr>Transiting Exoplanet Survey Satellite (TESS)</vt:lpstr>
      <vt:lpstr>Planetary Transit Detection Method</vt:lpstr>
      <vt:lpstr>What does an Earth-like Transit Look Like?</vt:lpstr>
      <vt:lpstr>Outline</vt:lpstr>
      <vt:lpstr>Making an Imager: Light in Semiconductors</vt:lpstr>
      <vt:lpstr>Semiconductor Detector Taxonomy</vt:lpstr>
      <vt:lpstr>Charge-Coupled Device (CCD) Operation</vt:lpstr>
      <vt:lpstr>MIT-LL Microelectronics Laboratory  An Enabling Resource for CCD Fabrication</vt:lpstr>
      <vt:lpstr>CCD Design Details</vt:lpstr>
      <vt:lpstr>Detector Fabrication:  Frontside vs. Backside Illumination</vt:lpstr>
      <vt:lpstr>Photon Absorption Length in Silicon</vt:lpstr>
      <vt:lpstr>Silicon CCDs for X-Ray Imaging and Spectroscopy</vt:lpstr>
      <vt:lpstr>Outline</vt:lpstr>
      <vt:lpstr>Roadmap for Next-Generation CCD Capabilities</vt:lpstr>
      <vt:lpstr>Lynx X-Ray Observatory Concept</vt:lpstr>
      <vt:lpstr>Lynx X-Ray Observatory Concept</vt:lpstr>
      <vt:lpstr>CCD Development for Lynx</vt:lpstr>
      <vt:lpstr>Opportunity for Large-Format, Broadband Imaging with Germanium</vt:lpstr>
      <vt:lpstr>Germanium CCD Development at MIT Lincoln Laboratory</vt:lpstr>
      <vt:lpstr>Prototype Germanium CCDs</vt:lpstr>
      <vt:lpstr>Lynx X-Ray Observatory Concept</vt:lpstr>
      <vt:lpstr>Proof-of-Concept X-ray Microcalorimeter for Lynx</vt:lpstr>
      <vt:lpstr>Superconducting Integrated Circuit Fabrication</vt:lpstr>
      <vt:lpstr>Large-Format X-ray Microcalorimeter Arrays Demonstrated with MITLL Superconducting Wiring</vt:lpstr>
      <vt:lpstr>100 x 100 mm Stitched Reticle for Microcalorimeters</vt:lpstr>
      <vt:lpstr>Summary</vt:lpstr>
      <vt:lpstr>Some Final Reflections</vt:lpstr>
      <vt:lpstr>– Thank you for your time – </vt:lpstr>
    </vt:vector>
  </TitlesOfParts>
  <Company>MIT Lincoln Laboratory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da21286</dc:creator>
  <cp:lastModifiedBy>Leitz, Christopher - 0887 - MITLL</cp:lastModifiedBy>
  <cp:revision>1109</cp:revision>
  <dcterms:created xsi:type="dcterms:W3CDTF">2016-03-04T18:29:49Z</dcterms:created>
  <dcterms:modified xsi:type="dcterms:W3CDTF">2022-06-29T16:07:15Z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0x010100153BA52FA849EF468D919425297B3F37</vt:lpwstr>
  </property>
</Properties>
</file>